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56" r:id="rId3"/>
    <p:sldId id="260" r:id="rId4"/>
    <p:sldId id="261" r:id="rId5"/>
    <p:sldId id="264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9" d="100"/>
          <a:sy n="69" d="100"/>
        </p:scale>
        <p:origin x="1164" y="4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MPS2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Multimedia Priority Service (MPS) Phase </a:t>
            </a:r>
            <a:r>
              <a:rPr lang="en-US" dirty="0" smtClean="0">
                <a:solidFill>
                  <a:srgbClr val="FF0000"/>
                </a:solidFill>
              </a:rPr>
              <a:t>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Ray P. Singh</a:t>
            </a:r>
            <a:endParaRPr lang="en-US" dirty="0"/>
          </a:p>
          <a:p>
            <a:r>
              <a:rPr lang="en-US" dirty="0" err="1" smtClean="0"/>
              <a:t>Perspecta</a:t>
            </a:r>
            <a:r>
              <a:rPr lang="en-US" dirty="0" smtClean="0"/>
              <a:t> Labs</a:t>
            </a:r>
            <a:endParaRPr lang="en-US" dirty="0"/>
          </a:p>
          <a:p>
            <a:r>
              <a:rPr lang="en-US" dirty="0" smtClean="0"/>
              <a:t>MPS2 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S1-191612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#86</a:t>
            </a:r>
          </a:p>
          <a:p>
            <a:r>
              <a:rPr lang="en-GB" sz="1200" b="1" dirty="0"/>
              <a:t>Suzhou, China, 6-10 May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MPS2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WID agreed</a:t>
            </a:r>
            <a:endParaRPr lang="en-GB" dirty="0"/>
          </a:p>
          <a:p>
            <a:pPr>
              <a:defRPr/>
            </a:pPr>
            <a:r>
              <a:rPr lang="en-GB" dirty="0" smtClean="0"/>
              <a:t>Work Item </a:t>
            </a:r>
            <a:r>
              <a:rPr lang="en-GB" dirty="0"/>
              <a:t>Completion: 0</a:t>
            </a:r>
            <a:r>
              <a:rPr lang="en-GB" dirty="0" smtClean="0"/>
              <a:t>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MPS2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</a:t>
            </a:r>
            <a:r>
              <a:rPr lang="en-GB" dirty="0" smtClean="0"/>
              <a:t>meetings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GB" dirty="0"/>
              <a:t>SA1#87 </a:t>
            </a:r>
            <a:r>
              <a:rPr lang="en-GB" dirty="0" smtClean="0"/>
              <a:t>(August </a:t>
            </a:r>
            <a:r>
              <a:rPr lang="en-GB" dirty="0"/>
              <a:t>2019): </a:t>
            </a:r>
            <a:r>
              <a:rPr lang="en-GB" dirty="0" smtClean="0"/>
              <a:t>80%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TS 22.153 updates based on TR 22.854 to include new requirements on MPS for voice, DTS and video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SA1#88 (Nov </a:t>
            </a:r>
            <a:r>
              <a:rPr lang="en-GB" dirty="0"/>
              <a:t>2019): </a:t>
            </a:r>
            <a:r>
              <a:rPr lang="en-GB" dirty="0" smtClean="0"/>
              <a:t>90%&gt;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Completion of TS 22.153 updates</a:t>
            </a:r>
          </a:p>
          <a:p>
            <a:pPr lvl="2">
              <a:defRPr/>
            </a:pPr>
            <a:r>
              <a:rPr lang="en-GB" dirty="0" smtClean="0"/>
              <a:t>TR 22.953 updates based on TR 22.854 use cases</a:t>
            </a:r>
            <a:endParaRPr lang="en-GB" dirty="0"/>
          </a:p>
          <a:p>
            <a:pPr lvl="1">
              <a:defRPr/>
            </a:pPr>
            <a:r>
              <a:rPr lang="en-GB" dirty="0"/>
              <a:t>SA1#89 </a:t>
            </a:r>
            <a:r>
              <a:rPr lang="en-GB" dirty="0" smtClean="0"/>
              <a:t>(Feb </a:t>
            </a:r>
            <a:r>
              <a:rPr lang="en-GB" dirty="0"/>
              <a:t>2020): </a:t>
            </a:r>
            <a:r>
              <a:rPr lang="en-GB" dirty="0" smtClean="0"/>
              <a:t>100%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Finalization of TS 22.153 updates</a:t>
            </a:r>
          </a:p>
          <a:p>
            <a:pPr lvl="2">
              <a:defRPr/>
            </a:pPr>
            <a:r>
              <a:rPr lang="en-GB" dirty="0" smtClean="0"/>
              <a:t>Finalization of TR 22.953 updates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MPS2 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 smtClean="0"/>
              <a:t>For </a:t>
            </a:r>
            <a:r>
              <a:rPr lang="en-GB" sz="2000" dirty="0"/>
              <a:t>approval: </a:t>
            </a:r>
            <a:r>
              <a:rPr lang="en-GB" sz="2000" dirty="0" smtClean="0"/>
              <a:t>SA#86 (12/2019)</a:t>
            </a:r>
            <a:endParaRPr lang="en-GB" sz="2000" dirty="0"/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</a:t>
            </a:r>
            <a:r>
              <a:rPr lang="en-GB" sz="2400" dirty="0">
                <a:solidFill>
                  <a:srgbClr val="FF0000"/>
                </a:solidFill>
              </a:rPr>
              <a:t>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No</a:t>
            </a: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MPS2 </a:t>
            </a:r>
            <a:r>
              <a:rPr lang="en-GB" dirty="0" smtClean="0"/>
              <a:t>History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</a:t>
            </a:r>
            <a:r>
              <a:rPr lang="en-GB" sz="2400" dirty="0" smtClean="0"/>
              <a:t>agreed at SA1#86 </a:t>
            </a:r>
            <a:endParaRPr lang="en-GB" sz="2400" dirty="0"/>
          </a:p>
          <a:p>
            <a:pPr lvl="1">
              <a:defRPr/>
            </a:pPr>
            <a:r>
              <a:rPr lang="en-GB" sz="2000" dirty="0" smtClean="0"/>
              <a:t>Agreed </a:t>
            </a:r>
            <a:r>
              <a:rPr lang="en-GB" sz="2000" dirty="0"/>
              <a:t>WID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S1-191447 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 smtClean="0"/>
              <a:t>SA1#86 (May 2019): 0%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339</TotalTime>
  <Words>179</Words>
  <Application>Microsoft Office PowerPoint</Application>
  <PresentationFormat>On-screen Show (4:3)</PresentationFormat>
  <Paragraphs>44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Bookman Old Style</vt:lpstr>
      <vt:lpstr>MS Mincho</vt:lpstr>
      <vt:lpstr>Times New Roman</vt:lpstr>
      <vt:lpstr>Blank Presentation</vt:lpstr>
      <vt:lpstr>MPS2 Status Update Multimedia Priority Service (MPS) Phase 2</vt:lpstr>
      <vt:lpstr>MPS2 Progress</vt:lpstr>
      <vt:lpstr>MPS2 Planning</vt:lpstr>
      <vt:lpstr>MPS2 Completion Date</vt:lpstr>
      <vt:lpstr>MPS2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travel</cp:lastModifiedBy>
  <cp:revision>337</cp:revision>
  <cp:lastPrinted>2000-01-14T10:02:55Z</cp:lastPrinted>
  <dcterms:created xsi:type="dcterms:W3CDTF">1999-11-22T09:19:47Z</dcterms:created>
  <dcterms:modified xsi:type="dcterms:W3CDTF">2019-05-10T06:39:26Z</dcterms:modified>
  <cp:category>Presentation</cp:category>
</cp:coreProperties>
</file>