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642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VMOD_DISPLAY Status Update</a:t>
            </a:r>
            <a:br>
              <a:rPr lang="en-US" dirty="0"/>
            </a:br>
            <a:r>
              <a:rPr lang="en-GB" dirty="0"/>
              <a:t>Verification-modified Calling Name Display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Hala Mowafy</a:t>
            </a:r>
          </a:p>
          <a:p>
            <a:r>
              <a:rPr lang="en-US" dirty="0"/>
              <a:t>Ericsson</a:t>
            </a:r>
          </a:p>
          <a:p>
            <a:r>
              <a:rPr lang="en-US" dirty="0"/>
              <a:t>VMOD_DISPLAY 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S1-190514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#85</a:t>
            </a:r>
          </a:p>
          <a:p>
            <a:r>
              <a:rPr lang="en-GB" sz="1200" b="1" dirty="0"/>
              <a:t>Tallinn, Estonia, 18 - 22 February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VMOD_DISPLAY 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Introduced the Caller Identity Analytics function.</a:t>
            </a:r>
          </a:p>
          <a:p>
            <a:pPr lvl="2">
              <a:defRPr/>
            </a:pPr>
            <a:r>
              <a:rPr lang="en-GB" dirty="0"/>
              <a:t>The function helps identify/flag incoming phone scams</a:t>
            </a:r>
          </a:p>
          <a:p>
            <a:pPr lvl="1">
              <a:defRPr/>
            </a:pPr>
            <a:r>
              <a:rPr lang="en-GB" dirty="0"/>
              <a:t>Added text to allow modification of the name display, based on analytics results, to alert end user to possible fraud.</a:t>
            </a:r>
          </a:p>
          <a:p>
            <a:pPr lvl="1">
              <a:defRPr/>
            </a:pPr>
            <a:r>
              <a:rPr lang="en-GB" dirty="0"/>
              <a:t>Provided examples of normal and </a:t>
            </a:r>
            <a:r>
              <a:rPr lang="en-GB"/>
              <a:t>modified displays.</a:t>
            </a:r>
            <a:endParaRPr lang="en-GB" dirty="0"/>
          </a:p>
          <a:p>
            <a:pPr>
              <a:defRPr/>
            </a:pPr>
            <a:r>
              <a:rPr lang="en-GB" dirty="0"/>
              <a:t>Work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VMOD_DISPLAY 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2348880"/>
            <a:ext cx="8569200" cy="4032870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SA#83 (03/2019)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VMOD_DISPLAY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772816"/>
            <a:ext cx="8353425" cy="4608934"/>
          </a:xfrm>
        </p:spPr>
        <p:txBody>
          <a:bodyPr/>
          <a:lstStyle/>
          <a:p>
            <a:r>
              <a:rPr lang="en-GB" sz="2400" dirty="0"/>
              <a:t>This WI has been agreed at SA1#85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S1-190449</a:t>
            </a:r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185</TotalTime>
  <Words>142</Words>
  <Application>Microsoft Office PowerPoint</Application>
  <PresentationFormat>On-screen Show (4:3)</PresentationFormat>
  <Paragraphs>31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VMOD_DISPLAY Status Update Verification-modified Calling Name Display</vt:lpstr>
      <vt:lpstr>VMOD_DISPLAY  Progress</vt:lpstr>
      <vt:lpstr>VMOD_DISPLAY  Completion Date</vt:lpstr>
      <vt:lpstr>VMOD_DISPLAY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hmm</cp:lastModifiedBy>
  <cp:revision>340</cp:revision>
  <cp:lastPrinted>2000-01-14T10:02:55Z</cp:lastPrinted>
  <dcterms:created xsi:type="dcterms:W3CDTF">1999-11-22T09:19:47Z</dcterms:created>
  <dcterms:modified xsi:type="dcterms:W3CDTF">2019-02-22T13:00:37Z</dcterms:modified>
  <cp:category>Presentation</cp:category>
</cp:coreProperties>
</file>