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7" r:id="rId2"/>
    <p:sldId id="256" r:id="rId3"/>
    <p:sldId id="261" r:id="rId4"/>
    <p:sldId id="260" r:id="rId5"/>
    <p:sldId id="258" r:id="rId6"/>
    <p:sldId id="264" r:id="rId7"/>
    <p:sldId id="265" r:id="rId8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91" d="100"/>
          <a:sy n="91" d="100"/>
        </p:scale>
        <p:origin x="782" y="5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031399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FS_MINT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Support for Minimization of service Interruption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SungDuck Chun</a:t>
            </a:r>
            <a:endParaRPr lang="en-US" dirty="0"/>
          </a:p>
          <a:p>
            <a:r>
              <a:rPr lang="en-US" dirty="0" smtClean="0"/>
              <a:t>LG Electronics</a:t>
            </a:r>
            <a:endParaRPr lang="en-US" dirty="0"/>
          </a:p>
          <a:p>
            <a:r>
              <a:rPr lang="en-US" dirty="0" smtClean="0"/>
              <a:t>FS_MINT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S1-190493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96055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85</a:t>
            </a:r>
            <a:endParaRPr lang="en-GB" sz="1200" b="1" dirty="0"/>
          </a:p>
          <a:p>
            <a:r>
              <a:rPr lang="en-US" sz="1200" b="1" dirty="0" smtClean="0"/>
              <a:t>Tallinn, Estonia</a:t>
            </a:r>
            <a:r>
              <a:rPr lang="en-GB" sz="1200" b="1" dirty="0" smtClean="0"/>
              <a:t>, 18 </a:t>
            </a:r>
            <a:r>
              <a:rPr lang="en-GB" sz="1200" b="1" dirty="0"/>
              <a:t>- </a:t>
            </a:r>
            <a:r>
              <a:rPr lang="en-GB" sz="1200" b="1" dirty="0" smtClean="0"/>
              <a:t>22 February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/>
              <a:t>FS_MINT</a:t>
            </a:r>
            <a:r>
              <a:rPr lang="en-GB" dirty="0" smtClean="0"/>
              <a:t> 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US" dirty="0" smtClean="0"/>
              <a:t>Agreed on SID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agreed. Text is basis for SA1 report to SA.</a:t>
            </a: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&lt;list of controversial issues,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ko-KR" dirty="0"/>
              <a:t>FS_MINT</a:t>
            </a:r>
            <a:r>
              <a:rPr lang="en-GB" altLang="ko-KR" dirty="0" smtClean="0"/>
              <a:t> </a:t>
            </a:r>
            <a:r>
              <a:rPr lang="en-GB" dirty="0" smtClean="0"/>
              <a:t>Completion </a:t>
            </a:r>
            <a:r>
              <a:rPr lang="en-GB" dirty="0"/>
              <a:t>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&lt;</a:t>
            </a:r>
            <a:r>
              <a:rPr lang="en-GB" sz="2400" dirty="0" smtClean="0"/>
              <a:t>TR/TS: TBD&gt;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N/A SA#84 (06/2019)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N/A SA#85 (09/2019)</a:t>
            </a:r>
            <a:endParaRPr lang="en-GB" sz="2000" dirty="0"/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SA plenary meeting number and date (not SA1)</a:t>
            </a:r>
          </a:p>
          <a:p>
            <a:pPr marL="457200" lvl="1" indent="0">
              <a:buFontTx/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bullets above if there is no new TR/TS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&lt;N&gt;</a:t>
            </a:r>
            <a:endParaRPr lang="en-GB" sz="2400" dirty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 smtClean="0"/>
              <a:t>SA#84: &lt;75%&gt;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SA#84+1</a:t>
            </a:r>
            <a:r>
              <a:rPr lang="en-GB" sz="2000" dirty="0"/>
              <a:t>: </a:t>
            </a:r>
            <a:r>
              <a:rPr lang="en-GB" sz="2000" dirty="0" smtClean="0"/>
              <a:t>&lt;100%&gt;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SA#xx+2: &lt;xx%&gt;</a:t>
            </a:r>
          </a:p>
          <a:p>
            <a:pPr lvl="1">
              <a:defRPr/>
            </a:pPr>
            <a:r>
              <a:rPr lang="en-GB" sz="2000" dirty="0"/>
              <a:t>&lt;Until expected Completion Date&gt;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/>
              <a:t>FS_MINT</a:t>
            </a:r>
            <a:r>
              <a:rPr lang="en-GB" altLang="ko-KR" dirty="0" smtClean="0"/>
              <a:t> </a:t>
            </a:r>
            <a:r>
              <a:rPr lang="en-GB" dirty="0" smtClean="0"/>
              <a:t>Planning/Progress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contributions are desired at future meetings</a:t>
            </a:r>
          </a:p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 smtClean="0"/>
              <a:t>Use </a:t>
            </a:r>
            <a:r>
              <a:rPr lang="en-GB" dirty="0" smtClean="0"/>
              <a:t>case discussion, 1</a:t>
            </a:r>
            <a:r>
              <a:rPr lang="en-GB" baseline="30000" dirty="0" smtClean="0"/>
              <a:t>st</a:t>
            </a:r>
            <a:r>
              <a:rPr lang="en-GB" dirty="0"/>
              <a:t> </a:t>
            </a:r>
            <a:r>
              <a:rPr lang="en-GB" dirty="0" smtClean="0"/>
              <a:t>round of consolidation</a:t>
            </a:r>
          </a:p>
          <a:p>
            <a:pPr lvl="1">
              <a:defRPr/>
            </a:pPr>
            <a:r>
              <a:rPr lang="en-GB" dirty="0" smtClean="0"/>
              <a:t>WID Preparation based on the outcome during the meeting</a:t>
            </a:r>
            <a:endParaRPr lang="en-GB" dirty="0"/>
          </a:p>
          <a:p>
            <a:pPr>
              <a:defRPr/>
            </a:pPr>
            <a:r>
              <a:rPr lang="en-GB" dirty="0"/>
              <a:t>Planning for subsequent </a:t>
            </a:r>
            <a:r>
              <a:rPr lang="en-GB" dirty="0" smtClean="0"/>
              <a:t>meetings</a:t>
            </a:r>
          </a:p>
          <a:p>
            <a:pPr lvl="1">
              <a:defRPr/>
            </a:pPr>
            <a:r>
              <a:rPr lang="en-GB" dirty="0" smtClean="0"/>
              <a:t>Consolidation Finalization, Finalization of other section (e.g. overview, consideration)  </a:t>
            </a:r>
            <a:endParaRPr lang="en-GB" dirty="0"/>
          </a:p>
          <a:p>
            <a:pPr marL="45720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information below is for guidance purposes, to give an idea of what work still remains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this optional slide is an opportunity for rapporteurs to indicate what activities are proposed between meetings </a:t>
            </a:r>
          </a:p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 smtClean="0"/>
              <a:t>Skeleton</a:t>
            </a:r>
          </a:p>
          <a:p>
            <a:pPr lvl="1">
              <a:defRPr/>
            </a:pPr>
            <a:r>
              <a:rPr lang="en-GB" dirty="0" smtClean="0"/>
              <a:t>Potential </a:t>
            </a:r>
            <a:r>
              <a:rPr lang="en-GB" dirty="0" smtClean="0"/>
              <a:t>use case discussion</a:t>
            </a:r>
            <a:endParaRPr lang="en-GB" dirty="0"/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&lt;topics/items to be covered&gt;</a:t>
            </a:r>
          </a:p>
          <a:p>
            <a:pPr lvl="1">
              <a:defRPr/>
            </a:pPr>
            <a:r>
              <a:rPr lang="en-GB" dirty="0"/>
              <a:t>&lt;planning / dates / process&gt;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ko-KR" dirty="0"/>
              <a:t>FS_MINT</a:t>
            </a:r>
            <a:r>
              <a:rPr lang="en-GB" altLang="ko-KR" dirty="0" smtClean="0"/>
              <a:t> </a:t>
            </a:r>
            <a:r>
              <a:rPr lang="en-GB" dirty="0" smtClean="0"/>
              <a:t>Essential </a:t>
            </a:r>
            <a:r>
              <a:rPr lang="en-GB" dirty="0"/>
              <a:t>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457200" lvl="1" indent="0">
              <a:buFontTx/>
              <a:buNone/>
            </a:pPr>
            <a:r>
              <a:rPr lang="en-GB" i="1" dirty="0">
                <a:solidFill>
                  <a:srgbClr val="7F7F7F"/>
                </a:solidFill>
                <a:latin typeface="Times New Roman" pitchFamily="18" charset="0"/>
                <a:cs typeface="Times New Roman" pitchFamily="18" charset="0"/>
              </a:rPr>
              <a:t>Guide: remove one of the following bullets as appropriate:</a:t>
            </a:r>
          </a:p>
          <a:p>
            <a:r>
              <a:rPr lang="en-GB" dirty="0" smtClean="0"/>
              <a:t>This </a:t>
            </a:r>
            <a:r>
              <a:rPr lang="en-GB" dirty="0"/>
              <a:t>WI has </a:t>
            </a:r>
            <a:r>
              <a:rPr lang="en-GB" dirty="0" smtClean="0"/>
              <a:t>not yet </a:t>
            </a:r>
            <a:r>
              <a:rPr lang="en-GB" dirty="0"/>
              <a:t>been approved by </a:t>
            </a:r>
            <a:r>
              <a:rPr lang="en-GB" dirty="0" smtClean="0"/>
              <a:t>SP, and expected to be treated in SP#83</a:t>
            </a:r>
            <a:endParaRPr lang="en-GB" dirty="0"/>
          </a:p>
          <a:p>
            <a:pPr marL="457200" lvl="1" indent="0"/>
            <a:r>
              <a:rPr lang="en-GB" dirty="0"/>
              <a:t> SA1 agreed S</a:t>
            </a:r>
            <a:r>
              <a:rPr lang="en-GB" dirty="0" smtClean="0"/>
              <a:t>ID </a:t>
            </a:r>
            <a:r>
              <a:rPr lang="en-GB" dirty="0"/>
              <a:t>is in </a:t>
            </a:r>
            <a:r>
              <a:rPr lang="en-GB" dirty="0" err="1"/>
              <a:t>tdoc</a:t>
            </a:r>
            <a:r>
              <a:rPr lang="en-GB" dirty="0"/>
              <a:t> </a:t>
            </a:r>
            <a:r>
              <a:rPr lang="en-GB" dirty="0" smtClean="0"/>
              <a:t>S1-190492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US" altLang="ko-KR" dirty="0"/>
              <a:t>FS_MINT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3397391"/>
              </p:ext>
            </p:extLst>
          </p:nvPr>
        </p:nvGraphicFramePr>
        <p:xfrm>
          <a:off x="684213" y="2924175"/>
          <a:ext cx="7772400" cy="96434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9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S1-190492</a:t>
                      </a:r>
                      <a:endParaRPr lang="ko-K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900" dirty="0" smtClean="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KT Corp, LG Electronics, LG </a:t>
                      </a:r>
                      <a:r>
                        <a:rPr lang="en-US" altLang="ko-KR" sz="900" dirty="0" err="1" smtClean="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Uplus</a:t>
                      </a:r>
                      <a:r>
                        <a:rPr lang="en-US" altLang="ko-KR" sz="900" dirty="0" smtClean="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, SK Telecom, SAMSUNG, ETRI, ITL, KRRI, </a:t>
                      </a:r>
                      <a:r>
                        <a:rPr lang="en-US" altLang="ko-KR" sz="900" dirty="0" err="1" smtClean="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Gemalto</a:t>
                      </a:r>
                      <a:r>
                        <a:rPr lang="en-US" altLang="ko-KR" sz="900" dirty="0" smtClean="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 </a:t>
                      </a:r>
                      <a:endParaRPr lang="ko-KR" sz="90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ko-KR" sz="900" dirty="0" smtClean="0">
                          <a:effectLst/>
                          <a:latin typeface="Arial" panose="020B0604020202020204" pitchFamily="34" charset="0"/>
                          <a:ea typeface="바탕" panose="02030600000101010101" pitchFamily="18" charset="-127"/>
                          <a:cs typeface="Times New Roman" panose="02020603050405020304" pitchFamily="18" charset="0"/>
                        </a:rPr>
                        <a:t>Study on Support for Minimization of service interruption </a:t>
                      </a: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 kern="120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ko-KR" sz="900" dirty="0">
                        <a:effectLst/>
                        <a:latin typeface="Arial" panose="020B0604020202020204" pitchFamily="34" charset="0"/>
                        <a:ea typeface="바탕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17586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144</TotalTime>
  <Words>421</Words>
  <Application>Microsoft Office PowerPoint</Application>
  <PresentationFormat>화면 슬라이드 쇼(4:3)</PresentationFormat>
  <Paragraphs>68</Paragraphs>
  <Slides>7</Slides>
  <Notes>7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MS Mincho</vt:lpstr>
      <vt:lpstr>바탕</vt:lpstr>
      <vt:lpstr>Arial</vt:lpstr>
      <vt:lpstr>Bookman Old Style</vt:lpstr>
      <vt:lpstr>Times New Roman</vt:lpstr>
      <vt:lpstr>Blank Presentation</vt:lpstr>
      <vt:lpstr>FS_MINT Status Update Support for Minimization of service Interruption</vt:lpstr>
      <vt:lpstr>FS_MINT Progress</vt:lpstr>
      <vt:lpstr>FS_MINT Completion Date</vt:lpstr>
      <vt:lpstr>FS_MINT Planning/Progress</vt:lpstr>
      <vt:lpstr>Work plan between meetings</vt:lpstr>
      <vt:lpstr>FS_MINT Essential Info</vt:lpstr>
      <vt:lpstr>FS_MINT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revision</cp:lastModifiedBy>
  <cp:revision>376</cp:revision>
  <cp:lastPrinted>2000-01-14T10:02:55Z</cp:lastPrinted>
  <dcterms:created xsi:type="dcterms:W3CDTF">1999-11-22T09:19:47Z</dcterms:created>
  <dcterms:modified xsi:type="dcterms:W3CDTF">2019-02-22T09:32:33Z</dcterms:modified>
  <cp:category>Presentation</cp:category>
</cp:coreProperties>
</file>