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38" y="2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089943"/>
            <a:ext cx="8640960" cy="1470025"/>
          </a:xfrm>
        </p:spPr>
        <p:txBody>
          <a:bodyPr/>
          <a:lstStyle/>
          <a:p>
            <a:r>
              <a:rPr lang="en-US" dirty="0"/>
              <a:t>MARCOM Status Update</a:t>
            </a:r>
            <a:br>
              <a:rPr lang="en-US" dirty="0"/>
            </a:br>
            <a:r>
              <a:rPr lang="en-US" altLang="ko-KR" sz="3600" dirty="0">
                <a:solidFill>
                  <a:srgbClr val="FF0000"/>
                </a:solidFill>
              </a:rPr>
              <a:t>Maritime Communication Services </a:t>
            </a:r>
            <a:br>
              <a:rPr lang="en-US" altLang="ko-KR" sz="3600" dirty="0">
                <a:solidFill>
                  <a:srgbClr val="FF0000"/>
                </a:solidFill>
              </a:rPr>
            </a:br>
            <a:r>
              <a:rPr lang="en-US" altLang="ko-KR" sz="3600" dirty="0">
                <a:solidFill>
                  <a:srgbClr val="FF0000"/>
                </a:solidFill>
              </a:rPr>
              <a:t>over 3GPP system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Hyounhee Koo</a:t>
            </a:r>
          </a:p>
          <a:p>
            <a:r>
              <a:rPr lang="en-US" altLang="ko-KR" dirty="0"/>
              <a:t>SyncTechno Inc.</a:t>
            </a:r>
          </a:p>
          <a:p>
            <a:r>
              <a:rPr lang="en-US" altLang="ko-KR" dirty="0"/>
              <a:t>MARCOM Rapporteur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S1-190201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GB" sz="2400" dirty="0"/>
              <a:t>Progress made at this meeting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CR was discussed to delete annex A and annex B and noted because it was decided to be kept as it is in 3GPP TS 22.119.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Work/Study Item Completion: 100%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Controversial issues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GB" sz="2400" dirty="0"/>
              <a:t>Current expected dates to send TS to SA plenary: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For approval: SA#82 (12/2018)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Have these dates been changed at this meeting? no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Estimated percentage completion: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SA#83: 100%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8463" y="1263083"/>
            <a:ext cx="8353425" cy="51133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GB" sz="2400" dirty="0"/>
              <a:t>Topics to focus on at next SA1 meeting: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None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Planning for subsequent meetings</a:t>
            </a:r>
          </a:p>
          <a:p>
            <a:pPr lvl="1">
              <a:lnSpc>
                <a:spcPct val="150000"/>
              </a:lnSpc>
              <a:defRPr/>
            </a:pPr>
            <a:r>
              <a:rPr lang="en-GB" altLang="ko-KR" sz="2000" dirty="0"/>
              <a:t>None</a:t>
            </a:r>
          </a:p>
          <a:p>
            <a:pPr marL="457200" lvl="1" indent="0">
              <a:lnSpc>
                <a:spcPct val="150000"/>
              </a:lnSpc>
              <a:buNone/>
              <a:defRPr/>
            </a:pPr>
            <a:endParaRPr lang="en-GB" sz="200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2400" dirty="0"/>
              <a:t>This WI has been approved at SP#80</a:t>
            </a:r>
          </a:p>
          <a:p>
            <a:pPr marL="457200" lvl="1" indent="0">
              <a:lnSpc>
                <a:spcPct val="150000"/>
              </a:lnSpc>
            </a:pPr>
            <a:r>
              <a:rPr lang="en-GB" sz="2000" dirty="0"/>
              <a:t> Approved WID is in </a:t>
            </a:r>
            <a:r>
              <a:rPr lang="en-GB" sz="2000" dirty="0" err="1"/>
              <a:t>tdoc</a:t>
            </a:r>
            <a:r>
              <a:rPr lang="en-GB" sz="2000" dirty="0"/>
              <a:t> SP-180594 </a:t>
            </a:r>
          </a:p>
          <a:p>
            <a:pPr>
              <a:lnSpc>
                <a:spcPct val="150000"/>
              </a:lnSpc>
            </a:pPr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257</TotalTime>
  <Words>166</Words>
  <Application>Microsoft Office PowerPoint</Application>
  <PresentationFormat>화면 슬라이드 쇼(4:3)</PresentationFormat>
  <Paragraphs>38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MARCOM Status Update Maritime Communication Services  over 3GPP system</vt:lpstr>
      <vt:lpstr>MARCOM Progress</vt:lpstr>
      <vt:lpstr>MARCOM Completion Date</vt:lpstr>
      <vt:lpstr>MARCOM Planning/Progress</vt:lpstr>
      <vt:lpstr>MARCOM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Koo5</cp:lastModifiedBy>
  <cp:revision>342</cp:revision>
  <cp:lastPrinted>2000-01-14T10:02:55Z</cp:lastPrinted>
  <dcterms:created xsi:type="dcterms:W3CDTF">1999-11-22T09:19:47Z</dcterms:created>
  <dcterms:modified xsi:type="dcterms:W3CDTF">2019-02-21T12:19:40Z</dcterms:modified>
  <cp:category>Presentation</cp:category>
</cp:coreProperties>
</file>