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6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9" d="100"/>
          <a:sy n="89" d="100"/>
        </p:scale>
        <p:origin x="-99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MSGin5G Status Update</a:t>
            </a:r>
            <a:br>
              <a:rPr lang="en-US" dirty="0" smtClean="0"/>
            </a:br>
            <a:r>
              <a:rPr lang="en-US" sz="3200" dirty="0" smtClean="0"/>
              <a:t>Message service with 5G system requirements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</a:t>
            </a:r>
            <a:r>
              <a:rPr lang="en-US" dirty="0" err="1" smtClean="0"/>
              <a:t>Zheng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MSGin5G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S1-183314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#84</a:t>
            </a:r>
            <a:endParaRPr lang="en-GB" sz="1200" b="1" dirty="0"/>
          </a:p>
          <a:p>
            <a:r>
              <a:rPr lang="en-GB" sz="1200" b="1" dirty="0" smtClean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MSGin5GStatus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SP#81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SP-180920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MSGin5G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overview, service requirements, charging, security, roaming, interworking, interconnection</a:t>
            </a:r>
          </a:p>
          <a:p>
            <a:pPr lvl="1">
              <a:defRPr/>
            </a:pPr>
            <a:r>
              <a:rPr lang="en-GB" dirty="0" smtClean="0"/>
              <a:t>TS 22.262 to be sent to SA for approval 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TS 22.262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MSGin5G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MSGin5G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SA#82 (12/2018)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MSGin5G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MSGin5G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2636912"/>
          <a:ext cx="7772400" cy="31705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12168"/>
                <a:gridCol w="2736304"/>
                <a:gridCol w="3523928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S1-183038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China Mobile, China Unicom, Orange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TS 22.262 skeleton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S1-183472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China Mobile, China Unicom, Orange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TS 22.262 overview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S1-183457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/>
                        <a:t>China Mobile, China Unicom, Orange</a:t>
                      </a:r>
                      <a:endParaRPr lang="zh-CN" sz="12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TS 22.262 service requirements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S1-183454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/>
                        <a:t>China Mobile, China Unicom, Orange</a:t>
                      </a:r>
                      <a:endParaRPr lang="zh-CN" sz="12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TS 22.262 charging security and other requirements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S1-183455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China Mobile, China Unicom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CR22.261v16.5.0:  MSGin5G requirements on the 5G system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S1-183096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China Unicom, China Mobile, Orange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5GMSG of TS 22.262 Abbreviations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S1-183456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China Unicom, China Mobile, Orange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5GMSG of TS 22.262 Definitions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S1-183152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Sony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MSGin5G performance requirement for application originated messaging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S1-183137</a:t>
                      </a:r>
                      <a:endParaRPr lang="zh-CN" altLang="en-US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Rapporteur</a:t>
                      </a:r>
                      <a:r>
                        <a:rPr lang="en-GB" sz="1200" dirty="0"/>
                        <a:t> (China Mobile)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TS22.262v0.1.0 to include agreements at this meeting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smtClean="0"/>
                        <a:t>S1-183698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/>
                        <a:t>Rapporteur (China Mobile)</a:t>
                      </a:r>
                      <a:endParaRPr lang="zh-CN" sz="12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/>
                        <a:t>Cover page for presentation of TS22.262v1.0.0 </a:t>
                      </a:r>
                      <a:endParaRPr lang="zh-CN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116</TotalTime>
  <Words>426</Words>
  <Application>Microsoft Office PowerPoint</Application>
  <PresentationFormat>全屏显示(4:3)</PresentationFormat>
  <Paragraphs>93</Paragraphs>
  <Slides>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Blank Presentation</vt:lpstr>
      <vt:lpstr>MSGin5G Status Update Message service with 5G system requirements</vt:lpstr>
      <vt:lpstr>MSGin5GStatus</vt:lpstr>
      <vt:lpstr>MSGin5G Progress</vt:lpstr>
      <vt:lpstr>MSGin5G Meeting Time</vt:lpstr>
      <vt:lpstr>MSGin5G Completion Date</vt:lpstr>
      <vt:lpstr>MSGin5G Planning/Progress</vt:lpstr>
      <vt:lpstr>MSGin5G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cmri</cp:lastModifiedBy>
  <cp:revision>334</cp:revision>
  <cp:lastPrinted>2000-01-14T10:02:55Z</cp:lastPrinted>
  <dcterms:created xsi:type="dcterms:W3CDTF">1999-11-22T09:19:47Z</dcterms:created>
  <dcterms:modified xsi:type="dcterms:W3CDTF">2018-11-16T19:32:09Z</dcterms:modified>
  <cp:category>Presentation</cp:category>
</cp:coreProperties>
</file>