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
    <Relationship Id="rId3" Type="http://schemas.openxmlformats.org/package/2006/relationships/metadata/core-properties" Target="docProps/core.xml"/>
    <Relationship Id="rId2" Type="http://schemas.openxmlformats.org/package/2006/relationships/metadata/thumbnail" Target="docProps/thumbnail.jpeg"/>
    <Relationship Id="rId1" Type="http://schemas.openxmlformats.org/officeDocument/2006/relationships/officeDocument" Target="ppt/presentation.xml"/>
    <Relationship Id="rId4" Type="http://schemas.openxmlformats.org/officeDocument/2006/relationships/extended-properties" Target="docProps/app.xml"/>
    <Relationship Id="rId5" Type="http://schemas.openxmlformats.org/officeDocument/2006/relationships/custom-properties" Target="docProps/custom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68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2F636"/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1230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9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/>
              <a:t>FS_EAV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GB" altLang="zh-CN" sz="2800" dirty="0"/>
              <a:t>Study on enhancement for UAVs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Qun</a:t>
            </a:r>
            <a:r>
              <a:rPr lang="en-US" dirty="0" smtClean="0"/>
              <a:t> Wei</a:t>
            </a:r>
            <a:endParaRPr lang="en-US" dirty="0"/>
          </a:p>
          <a:p>
            <a:r>
              <a:rPr lang="en-US" dirty="0" smtClean="0"/>
              <a:t>China Unicom</a:t>
            </a:r>
            <a:endParaRPr lang="en-US" dirty="0"/>
          </a:p>
          <a:p>
            <a:r>
              <a:rPr lang="en-US" dirty="0" smtClean="0"/>
              <a:t>FS_EAV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S1-183313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xmlns="" id="{56D33F64-028C-41BB-9219-915F89E8F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256826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84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dirty="0" smtClean="0"/>
              <a:t>Spokane, Washington, USA</a:t>
            </a:r>
            <a:endParaRPr lang="en-GB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96F8899-0459-423F-9190-D4176C775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37" y="4316304"/>
            <a:ext cx="1752601" cy="175260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</a:t>
            </a:r>
            <a:r>
              <a:rPr lang="en-GB" dirty="0" smtClean="0"/>
              <a:t>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 smtClean="0"/>
              <a:t>&lt;yes&gt;</a:t>
            </a:r>
            <a:endParaRPr lang="en-GB" dirty="0"/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Skeleton, Scope are agreed</a:t>
            </a:r>
          </a:p>
          <a:p>
            <a:pPr lvl="1">
              <a:defRPr/>
            </a:pPr>
            <a:r>
              <a:rPr lang="en-GB" dirty="0" smtClean="0"/>
              <a:t>3 use cases are agreed</a:t>
            </a:r>
          </a:p>
          <a:p>
            <a:pPr lvl="1"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20%</a:t>
            </a:r>
            <a:endParaRPr lang="en-GB" dirty="0"/>
          </a:p>
          <a:p>
            <a:pPr>
              <a:defRPr/>
            </a:pPr>
            <a:r>
              <a:rPr lang="en-GB" dirty="0"/>
              <a:t>Draft TR </a:t>
            </a:r>
            <a:r>
              <a:rPr lang="en-GB" dirty="0" smtClean="0"/>
              <a:t>22.829 </a:t>
            </a:r>
            <a:r>
              <a:rPr lang="en-GB" dirty="0"/>
              <a:t>Completion: </a:t>
            </a:r>
            <a:r>
              <a:rPr lang="en-GB" dirty="0" smtClean="0"/>
              <a:t>20%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1226B6F7-829D-4E72-ADDD-9CD3C1356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025" y="31416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/>
              <a:t>1</a:t>
            </a: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1.5</a:t>
            </a:r>
            <a:endParaRPr lang="en-GB" dirty="0"/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</a:t>
            </a:r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SA#83 (after SA1#85)</a:t>
            </a:r>
          </a:p>
          <a:p>
            <a:pPr lvl="1">
              <a:defRPr/>
            </a:pPr>
            <a:r>
              <a:rPr lang="en-GB" sz="2000" dirty="0"/>
              <a:t>For approval: SA#84 (after SA1 #86)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</a:t>
            </a:r>
            <a:r>
              <a:rPr lang="en-US" dirty="0" smtClean="0"/>
              <a:t>EAV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 for TR completion at </a:t>
            </a:r>
            <a:r>
              <a:rPr lang="en-GB" dirty="0" smtClean="0"/>
              <a:t>SA1#85</a:t>
            </a:r>
            <a:endParaRPr lang="en-GB" dirty="0"/>
          </a:p>
          <a:p>
            <a:pPr lvl="1">
              <a:defRPr/>
            </a:pPr>
            <a:r>
              <a:rPr lang="en-GB" altLang="zh-CN" dirty="0" smtClean="0"/>
              <a:t>New </a:t>
            </a:r>
            <a:r>
              <a:rPr lang="en-GB" altLang="zh-CN" dirty="0"/>
              <a:t>use cases and </a:t>
            </a:r>
            <a:r>
              <a:rPr lang="en-GB" altLang="zh-CN" dirty="0" smtClean="0"/>
              <a:t>requirements</a:t>
            </a:r>
          </a:p>
          <a:p>
            <a:pPr lvl="1">
              <a:defRPr/>
            </a:pPr>
            <a:r>
              <a:rPr lang="en-GB" altLang="zh-CN" dirty="0"/>
              <a:t>Related </a:t>
            </a:r>
            <a:r>
              <a:rPr lang="en-GB" altLang="zh-CN" dirty="0" smtClean="0"/>
              <a:t>gap analysis</a:t>
            </a:r>
            <a:endParaRPr lang="en-GB" altLang="zh-CN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Preparation of WID for </a:t>
            </a:r>
            <a:r>
              <a:rPr lang="en-GB" dirty="0" smtClean="0"/>
              <a:t>SA1#86</a:t>
            </a:r>
            <a:endParaRPr lang="en-GB" dirty="0"/>
          </a:p>
          <a:p>
            <a:pPr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</a:t>
            </a:r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20</a:t>
            </a:r>
            <a:r>
              <a:rPr lang="en-GB" dirty="0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60%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 smtClean="0"/>
              <a:t>FS_EAV </a:t>
            </a:r>
            <a:r>
              <a:rPr lang="en-GB" dirty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374366"/>
              </p:ext>
            </p:extLst>
          </p:nvPr>
        </p:nvGraphicFramePr>
        <p:xfrm>
          <a:off x="685800" y="2341865"/>
          <a:ext cx="7772400" cy="94653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xxx</a:t>
                      </a:r>
                      <a:endParaRPr lang="en-GB" sz="18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ZTE Corporation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 case of UAV supporting evolved high resolution video live broadcast application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xxx</a:t>
                      </a:r>
                      <a:endParaRPr lang="en-GB" sz="18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Intel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 Case of UAS Command and Control (C2) Communication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xxx</a:t>
                      </a:r>
                      <a:endParaRPr lang="en-GB" sz="18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CATT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 case for UAV on-board Base Station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50053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60</TotalTime>
  <Words>251</Words>
  <Application>Microsoft Office PowerPoint</Application>
  <PresentationFormat>全屏显示(4:3)</PresentationFormat>
  <Paragraphs>67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MS Mincho</vt:lpstr>
      <vt:lpstr>宋体</vt:lpstr>
      <vt:lpstr>Arial</vt:lpstr>
      <vt:lpstr>Bookman Old Style</vt:lpstr>
      <vt:lpstr>Calibri</vt:lpstr>
      <vt:lpstr>Times New Roman</vt:lpstr>
      <vt:lpstr>Blank Presentation</vt:lpstr>
      <vt:lpstr>FS_EAV Status Update Study on enhancement for UAVs</vt:lpstr>
      <vt:lpstr>FS_EAV Status</vt:lpstr>
      <vt:lpstr>FS_EAV Progress</vt:lpstr>
      <vt:lpstr>FS_EAV Meeting Time</vt:lpstr>
      <vt:lpstr>FS_ EAV Completion Date</vt:lpstr>
      <vt:lpstr>FS_ EAV Planning/Progress</vt:lpstr>
      <vt:lpstr>FS_ EAV Progress Estimate</vt:lpstr>
      <vt:lpstr>FS_EAV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Wangyuan (Eric)</cp:lastModifiedBy>
  <cp:revision>356</cp:revision>
  <cp:lastPrinted>2000-01-14T10:02:55Z</cp:lastPrinted>
  <dcterms:created xsi:type="dcterms:W3CDTF">1999-11-22T09:19:47Z</dcterms:created>
  <dcterms:modified xsi:type="dcterms:W3CDTF">2018-11-16T07:33:58Z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(2)1t20w4VTLuZjutyApjyntMLLDy+XEgIx5bsA8aPKrNqRpq8MhNHUInNqx6nuHvLYMNAw0wC/
ZKhUGWp2ygpP4/Vlusfv975glOPTybb5dsHxxJmKuE03/UoGUzKcCfr6Z3pY2RvuUxgbN5BR
bi2NI8+aoHQ7qvbqjqB/qN9X/8O+axO6vdraB0A52rYesWEWF+E0qdxqkglIrq5h7nOE3Jey
fzG4/6NLNt7T8Y/riH</vt:lpwstr>
  </property>
  <property fmtid="{D5CDD505-2E9C-101B-9397-08002B2CF9AE}" pid="3" name="_2015_ms_pID_7253431">
    <vt:lpwstr>MxmkXbO8pMtvDZkGnjDqc61mPr4vx0ip4YgcFMGMe566vSPP+RiBI7
RZJ7qX56SsYaQO8rQzeKZrGLPeCkoCfXmRNK4ZasHDlxGwMoouj9J3ixWhkpOLXlRVTZGycJ
VbJ/uBf/MMK/ZAQyLlfBRPRanFYCvVfwNX+gYw8K/wqQ+CBx7TYiJmEgK4ppFS+jsxF46ihq
0ORP19qb/S8SmNS7</vt:lpwstr>
  </property>
</Properties>
</file>