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64" r:id="rId3"/>
    <p:sldId id="256" r:id="rId4"/>
    <p:sldId id="262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1380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MUD Status Update</a:t>
            </a:r>
            <a:br>
              <a:rPr lang="en-US" dirty="0"/>
            </a:br>
            <a:r>
              <a:rPr lang="en-US" dirty="0"/>
              <a:t>Multi-device and Multi-identity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Peter Bleckert</a:t>
            </a:r>
          </a:p>
          <a:p>
            <a:r>
              <a:rPr lang="en-US" dirty="0"/>
              <a:t>Ericsson</a:t>
            </a:r>
          </a:p>
          <a:p>
            <a:r>
              <a:rPr lang="en-US" dirty="0"/>
              <a:t>MUD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S1-183294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#84</a:t>
            </a:r>
          </a:p>
          <a:p>
            <a:r>
              <a:rPr lang="en-GB" sz="1200" b="1" dirty="0"/>
              <a:t>Spokane, WA, USA, 12 - 16 November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MUD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No</a:t>
            </a:r>
          </a:p>
          <a:p>
            <a:endParaRPr lang="en-GB" dirty="0"/>
          </a:p>
          <a:p>
            <a:pPr marL="457200" lvl="1" indent="0">
              <a:buFontTx/>
              <a:buNone/>
            </a:pPr>
            <a:r>
              <a:rPr lang="en-GB" dirty="0"/>
              <a:t>This WI has been approved at SP#79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SP-180315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683568" y="465099"/>
            <a:ext cx="6910387" cy="782637"/>
          </a:xfrm>
        </p:spPr>
        <p:txBody>
          <a:bodyPr/>
          <a:lstStyle/>
          <a:p>
            <a:r>
              <a:rPr lang="en-GB" dirty="0"/>
              <a:t>MUD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LS from SA5 arrived which didn’t indicate any outstanding charging issues</a:t>
            </a:r>
          </a:p>
          <a:p>
            <a:pPr lvl="1"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100%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MUD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98</TotalTime>
  <Words>117</Words>
  <Application>Microsoft Office PowerPoint</Application>
  <PresentationFormat>On-screen Show (4:3)</PresentationFormat>
  <Paragraphs>30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MS Mincho</vt:lpstr>
      <vt:lpstr>Arial</vt:lpstr>
      <vt:lpstr>Bookman Old Style</vt:lpstr>
      <vt:lpstr>Times New Roman</vt:lpstr>
      <vt:lpstr>Blank Presentation</vt:lpstr>
      <vt:lpstr>MUD Status Update Multi-device and Multi-identity</vt:lpstr>
      <vt:lpstr>MUD Status</vt:lpstr>
      <vt:lpstr>MUD Progress</vt:lpstr>
      <vt:lpstr>MUD Meeting Time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Peter Bleckert 2</cp:lastModifiedBy>
  <cp:revision>331</cp:revision>
  <cp:lastPrinted>2000-01-14T10:02:55Z</cp:lastPrinted>
  <dcterms:created xsi:type="dcterms:W3CDTF">1999-11-22T09:19:47Z</dcterms:created>
  <dcterms:modified xsi:type="dcterms:W3CDTF">2018-11-15T20:18:39Z</dcterms:modified>
  <cp:category>Presentation</cp:category>
</cp:coreProperties>
</file>