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94" d="100"/>
          <a:sy n="94" d="100"/>
        </p:scale>
        <p:origin x="1576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511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FS_5G_ATRAC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Asset Tracking </a:t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use cases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281488"/>
            <a:ext cx="6400800" cy="1752600"/>
          </a:xfrm>
        </p:spPr>
        <p:txBody>
          <a:bodyPr/>
          <a:lstStyle/>
          <a:p>
            <a:r>
              <a:rPr lang="en-US" dirty="0" smtClean="0"/>
              <a:t>Thierry Berisot</a:t>
            </a:r>
          </a:p>
          <a:p>
            <a:r>
              <a:rPr lang="en-US" dirty="0" smtClean="0"/>
              <a:t>NOVAMINT</a:t>
            </a:r>
          </a:p>
          <a:p>
            <a:r>
              <a:rPr lang="en-US" dirty="0" smtClean="0"/>
              <a:t>FS_5G_ATRAC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S1-182751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5515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#83</a:t>
            </a:r>
            <a:endParaRPr lang="en-GB" sz="1200" b="1" dirty="0"/>
          </a:p>
          <a:p>
            <a:r>
              <a:rPr lang="en-US" sz="1200" b="1" dirty="0"/>
              <a:t>West Palm Beach, United Stated,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FS_5G_ATRAC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SP#81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FS_5G_ATRAC </a:t>
            </a:r>
            <a:r>
              <a:rPr lang="en-GB" sz="3200" dirty="0"/>
              <a:t>Progress</a:t>
            </a:r>
            <a:endParaRPr lang="en-GB" sz="32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8" y="1340769"/>
            <a:ext cx="83534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 description agreed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TR 22.xxx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FS_5G_ATRAC </a:t>
            </a:r>
            <a:r>
              <a:rPr lang="en-GB" sz="3200" dirty="0"/>
              <a:t>Meeting </a:t>
            </a:r>
            <a:r>
              <a:rPr lang="en-GB" sz="32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err="1" smtClean="0"/>
              <a:t>tbd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FS_5G_ATRAC</a:t>
            </a:r>
            <a:r>
              <a:rPr lang="en-GB" dirty="0" smtClean="0"/>
              <a:t> </a:t>
            </a:r>
            <a:r>
              <a:rPr lang="en-GB" dirty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SA#83 (03/2019)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	SA#84 </a:t>
            </a:r>
            <a:r>
              <a:rPr lang="en-GB" sz="2000" dirty="0" smtClean="0"/>
              <a:t>(06/2019</a:t>
            </a:r>
            <a:r>
              <a:rPr lang="en-GB" sz="2000" dirty="0" smtClean="0"/>
              <a:t>)</a:t>
            </a:r>
            <a:br>
              <a:rPr lang="en-GB" sz="2000" dirty="0" smtClean="0"/>
            </a:b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sz="3200" dirty="0" smtClean="0"/>
              <a:t>FS_5G_ATRAC </a:t>
            </a:r>
            <a:r>
              <a:rPr lang="en-GB" sz="3200" dirty="0"/>
              <a:t>Planning/Progress</a:t>
            </a:r>
            <a:endParaRPr lang="en-GB" sz="3200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7" y="1222250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Skeleton of TR, first general </a:t>
            </a:r>
            <a:r>
              <a:rPr lang="en-GB" dirty="0"/>
              <a:t>TR’s </a:t>
            </a:r>
            <a:r>
              <a:rPr lang="en-GB" dirty="0" smtClean="0"/>
              <a:t>sections, first new use cases and potential </a:t>
            </a:r>
            <a:r>
              <a:rPr lang="en-GB" dirty="0" smtClean="0"/>
              <a:t>requirements</a:t>
            </a:r>
            <a:br>
              <a:rPr lang="en-GB" dirty="0" smtClean="0"/>
            </a:b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SA1#85 (02/2019)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</a:t>
            </a:r>
            <a:r>
              <a:rPr lang="en-GB" dirty="0"/>
              <a:t>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 smtClean="0"/>
              <a:t>Requirements consolidations</a:t>
            </a:r>
          </a:p>
          <a:p>
            <a:pPr lvl="2">
              <a:defRPr/>
            </a:pPr>
            <a:r>
              <a:rPr lang="en-GB" dirty="0" smtClean="0"/>
              <a:t>Finalization of TR</a:t>
            </a:r>
            <a:endParaRPr lang="en-GB" dirty="0"/>
          </a:p>
          <a:p>
            <a:pPr marL="914400" lvl="2" indent="0">
              <a:buNone/>
              <a:defRPr/>
            </a:pP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Agree on initial TR’s Skeleton and use cases description structure</a:t>
            </a:r>
          </a:p>
          <a:p>
            <a:pPr lvl="1">
              <a:defRPr/>
            </a:pPr>
            <a:r>
              <a:rPr lang="en-GB" dirty="0" smtClean="0"/>
              <a:t>Agree on elementary collaboration rules</a:t>
            </a:r>
          </a:p>
          <a:p>
            <a:pPr lvl="1">
              <a:defRPr/>
            </a:pPr>
            <a:r>
              <a:rPr lang="en-GB" dirty="0" smtClean="0"/>
              <a:t>Tentative start date: &lt;09/2018&gt;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5942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smtClean="0"/>
              <a:t>FS_5G_ATRAC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50%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 smtClean="0"/>
              <a:t>FS_5G_ATRAC </a:t>
            </a:r>
            <a:r>
              <a:rPr lang="en-GB" sz="3200" dirty="0"/>
              <a:t>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567822"/>
              </p:ext>
            </p:extLst>
          </p:nvPr>
        </p:nvGraphicFramePr>
        <p:xfrm>
          <a:off x="684213" y="2924175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S1-182747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NOVAMINT, b&lt;&gt;com, Siemens, NEC, Phillips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Feasibility Study on Asset Tracking Use Cases (FS_5G_ATRAC)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278</Words>
  <Application>Microsoft Macintosh PowerPoint</Application>
  <PresentationFormat>On-screen Show (4:3)</PresentationFormat>
  <Paragraphs>71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MS Mincho</vt:lpstr>
      <vt:lpstr>Times New Roman</vt:lpstr>
      <vt:lpstr>Blank Presentation</vt:lpstr>
      <vt:lpstr>FS_5G_ATRAC Status Update Study on Asset Tracking  use cases</vt:lpstr>
      <vt:lpstr>FS_5G_ATRAC Status</vt:lpstr>
      <vt:lpstr>FS_5G_ATRAC Progress</vt:lpstr>
      <vt:lpstr>FS_5G_ATRAC Meeting Time</vt:lpstr>
      <vt:lpstr>FS_5G_ATRAC Completion Date</vt:lpstr>
      <vt:lpstr>FS_5G_ATRAC Planning/Progress</vt:lpstr>
      <vt:lpstr>Work plan between meetings</vt:lpstr>
      <vt:lpstr>FS_5G_ATRAC Progress Estimate</vt:lpstr>
      <vt:lpstr>FS_5G_ATRAC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340</cp:revision>
  <cp:lastPrinted>2000-01-14T10:02:55Z</cp:lastPrinted>
  <dcterms:created xsi:type="dcterms:W3CDTF">1999-11-22T09:19:47Z</dcterms:created>
  <dcterms:modified xsi:type="dcterms:W3CDTF">2018-08-24T18:10:17Z</dcterms:modified>
  <cp:category>Presentation</cp:category>
</cp:coreProperties>
</file>