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1" r:id="rId4"/>
    <p:sldId id="260" r:id="rId5"/>
    <p:sldId id="258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08" d="100"/>
          <a:sy n="108" d="100"/>
        </p:scale>
        <p:origin x="264" y="75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FS_5G_HYPOS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Study </a:t>
            </a:r>
            <a:r>
              <a:rPr lang="en-US" dirty="0">
                <a:solidFill>
                  <a:srgbClr val="FF0000"/>
                </a:solidFill>
              </a:rPr>
              <a:t>on positioning use </a:t>
            </a:r>
            <a:r>
              <a:rPr lang="en-US" dirty="0" smtClean="0">
                <a:solidFill>
                  <a:srgbClr val="FF0000"/>
                </a:solidFill>
              </a:rPr>
              <a:t>cases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Lionel Ries</a:t>
            </a:r>
          </a:p>
          <a:p>
            <a:r>
              <a:rPr lang="fr-FR" dirty="0" smtClean="0"/>
              <a:t>ESA (</a:t>
            </a:r>
            <a:r>
              <a:rPr lang="fr-FR" dirty="0" err="1" smtClean="0"/>
              <a:t>European</a:t>
            </a:r>
            <a:r>
              <a:rPr lang="fr-FR" dirty="0" smtClean="0"/>
              <a:t> </a:t>
            </a:r>
            <a:r>
              <a:rPr lang="fr-FR" dirty="0" err="1" smtClean="0"/>
              <a:t>Space</a:t>
            </a:r>
            <a:r>
              <a:rPr lang="fr-FR" dirty="0" smtClean="0"/>
              <a:t> Agency)</a:t>
            </a:r>
            <a:endParaRPr lang="fr-FR" dirty="0"/>
          </a:p>
          <a:p>
            <a:r>
              <a:rPr lang="fr-FR" dirty="0"/>
              <a:t>FS_5G_HYPOS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S1-182375</a:t>
            </a:r>
            <a:endParaRPr lang="en-GB" b="1" dirty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 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FS_5G_HYPOS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sz="1600" dirty="0"/>
              <a:t>Some cleaning CRs (annex A, multiple – including conservative and ambitious scenario for accuracy levels in use case categories, updated figure)</a:t>
            </a:r>
          </a:p>
          <a:p>
            <a:pPr lvl="1">
              <a:defRPr/>
            </a:pPr>
            <a:r>
              <a:rPr lang="en-US" sz="1600" dirty="0"/>
              <a:t>New use case on container management (no impact on KPI agreed in normative work in SA1#83, but impacts functional requirements to be processed in SA1#84)</a:t>
            </a:r>
          </a:p>
          <a:p>
            <a:pPr>
              <a:defRPr/>
            </a:pPr>
            <a:r>
              <a:rPr lang="en-GB" dirty="0" smtClean="0"/>
              <a:t>Study </a:t>
            </a:r>
            <a:r>
              <a:rPr lang="en-GB" dirty="0"/>
              <a:t>Item Completion: </a:t>
            </a:r>
            <a:r>
              <a:rPr lang="en-GB" dirty="0" smtClean="0"/>
              <a:t>100 %</a:t>
            </a:r>
          </a:p>
          <a:p>
            <a:pPr lvl="1">
              <a:defRPr/>
            </a:pPr>
            <a:endParaRPr lang="en-GB" sz="1600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FS_5G_HYPOS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Current </a:t>
            </a:r>
            <a:r>
              <a:rPr lang="en-GB" sz="2400" dirty="0"/>
              <a:t>expected dates 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 smtClean="0"/>
              <a:t>TS already approved in SA#80 (06/2018)</a:t>
            </a:r>
            <a:endParaRPr lang="en-GB" sz="2000" dirty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Estimated </a:t>
            </a:r>
            <a:r>
              <a:rPr lang="en-GB" sz="2400" dirty="0"/>
              <a:t>percentage completion</a:t>
            </a:r>
            <a:r>
              <a:rPr lang="en-GB" sz="2400" dirty="0" smtClean="0"/>
              <a:t>: </a:t>
            </a:r>
            <a:r>
              <a:rPr lang="en-GB" sz="2000" dirty="0" smtClean="0"/>
              <a:t>SA#81: 100 %</a:t>
            </a:r>
            <a:endParaRPr lang="en-GB" sz="20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FS_5G_HYPOS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NA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 smtClean="0"/>
              <a:t>NA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FS_5G_HYPOS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/>
              <a:t>WI has been approved at </a:t>
            </a:r>
            <a:r>
              <a:rPr lang="en-GB" dirty="0" smtClean="0"/>
              <a:t>SP#76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SP-170589 </a:t>
            </a:r>
            <a:endParaRPr lang="en-GB" dirty="0"/>
          </a:p>
          <a:p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123</TotalTime>
  <Words>196</Words>
  <Application>Microsoft Office PowerPoint</Application>
  <PresentationFormat>On-screen Show (4:3)</PresentationFormat>
  <Paragraphs>51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FS_5G_HYPOS Status Update Study on positioning use cases</vt:lpstr>
      <vt:lpstr>FS_5G_HYPOS Progress</vt:lpstr>
      <vt:lpstr>FS_5G_HYPOS Completion Date</vt:lpstr>
      <vt:lpstr>FS_5G_HYPOS Planning/Progress</vt:lpstr>
      <vt:lpstr>Work plan between meetings</vt:lpstr>
      <vt:lpstr>FS_5G_HYPOS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Lionel Ries</cp:lastModifiedBy>
  <cp:revision>327</cp:revision>
  <cp:lastPrinted>2000-01-14T10:02:55Z</cp:lastPrinted>
  <dcterms:created xsi:type="dcterms:W3CDTF">1999-11-22T09:19:47Z</dcterms:created>
  <dcterms:modified xsi:type="dcterms:W3CDTF">2018-08-24T16:18:09Z</dcterms:modified>
  <cp:category>Presentation</cp:category>
</cp:coreProperties>
</file>