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/>
              <a:t>FS_LUCIA Status Update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a Layer for User Centric Identifiers and Authentication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Kurt Bischinger</a:t>
            </a:r>
            <a:endParaRPr lang="en-US" dirty="0"/>
          </a:p>
          <a:p>
            <a:r>
              <a:rPr lang="en-US" dirty="0" smtClean="0"/>
              <a:t>Deutsche Telekom</a:t>
            </a:r>
            <a:endParaRPr lang="en-US" dirty="0"/>
          </a:p>
          <a:p>
            <a:r>
              <a:rPr lang="en-US" dirty="0" smtClean="0"/>
              <a:t>FS_LUCIA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S1-182373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Consolidation of requirements added at the last meeting</a:t>
            </a:r>
          </a:p>
          <a:p>
            <a:pPr lvl="1">
              <a:defRPr/>
            </a:pPr>
            <a:r>
              <a:rPr lang="en-GB" dirty="0" smtClean="0"/>
              <a:t>Further clarification and consolidation of other requirements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FS_LUCIA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approval: SA#80 (06/2018)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SP-170995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119</Words>
  <Application>Microsoft Office PowerPoint</Application>
  <PresentationFormat>Bildschirmpräsentation 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FS_LUCIA Status Update Study on a Layer for User Centric Identifiers and Authentication</vt:lpstr>
      <vt:lpstr>FS_LUCIA Progress</vt:lpstr>
      <vt:lpstr>FS_LUCIA Completion Date</vt:lpstr>
      <vt:lpstr>FS_LUCIA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 L</cp:lastModifiedBy>
  <cp:revision>324</cp:revision>
  <cp:lastPrinted>2000-01-14T10:02:55Z</cp:lastPrinted>
  <dcterms:created xsi:type="dcterms:W3CDTF">1999-11-22T09:19:47Z</dcterms:created>
  <dcterms:modified xsi:type="dcterms:W3CDTF">2018-08-23T21:46:36Z</dcterms:modified>
  <cp:category>Presentation</cp:category>
</cp:coreProperties>
</file>