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56" r:id="rId3"/>
    <p:sldId id="265" r:id="rId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norpahj\Documents\Local%203GPP%20copy\SA1%20WPalmBeach%202018\Docs\S1-1826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/>
          <a:lstStyle/>
          <a:p>
            <a:r>
              <a:rPr lang="en-GB" altLang="zh-CN" dirty="0" err="1" smtClean="0"/>
              <a:t>eLSTR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3600" dirty="0" smtClean="0">
                <a:solidFill>
                  <a:srgbClr val="FF0000"/>
                </a:solidFill>
              </a:rPr>
              <a:t>Enhancement of LTE for Efficient delivery of Streaming Service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73016"/>
            <a:ext cx="6400800" cy="1752600"/>
          </a:xfrm>
        </p:spPr>
        <p:txBody>
          <a:bodyPr/>
          <a:lstStyle/>
          <a:p>
            <a:r>
              <a:rPr lang="en-US" sz="3200" dirty="0" smtClean="0"/>
              <a:t>Xia </a:t>
            </a:r>
            <a:r>
              <a:rPr lang="en-US" sz="3200" dirty="0" err="1" smtClean="0"/>
              <a:t>Xu</a:t>
            </a:r>
            <a:endParaRPr lang="en-US" sz="3200" i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en-US" sz="3200" dirty="0" smtClean="0"/>
              <a:t>China Telecom</a:t>
            </a:r>
          </a:p>
          <a:p>
            <a:r>
              <a:rPr lang="en-US" sz="3200" dirty="0" err="1" smtClean="0"/>
              <a:t>eLSTR</a:t>
            </a:r>
            <a:r>
              <a:rPr lang="en-US" sz="3200" dirty="0" smtClean="0"/>
              <a:t> </a:t>
            </a:r>
            <a:r>
              <a:rPr lang="en-US" sz="3200" dirty="0" err="1" smtClean="0"/>
              <a:t>Rapporteur</a:t>
            </a:r>
            <a:endParaRPr lang="en-US" sz="3200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</a:t>
            </a:r>
            <a:r>
              <a:rPr lang="en-US" altLang="zh-CN" b="1" dirty="0" smtClean="0"/>
              <a:t>2368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eLSTR</a:t>
            </a:r>
            <a:r>
              <a:rPr lang="en-GB" altLang="zh-CN" dirty="0" smtClean="0"/>
              <a:t> 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2 CRs related to UE caching for streaming were approved.</a:t>
            </a:r>
            <a:endParaRPr lang="en-GB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6287" cy="782637"/>
          </a:xfrm>
        </p:spPr>
        <p:txBody>
          <a:bodyPr/>
          <a:lstStyle/>
          <a:p>
            <a:r>
              <a:rPr lang="en-GB" altLang="zh-CN" dirty="0" err="1" smtClean="0"/>
              <a:t>eLSTR</a:t>
            </a:r>
            <a:r>
              <a:rPr lang="en-GB" altLang="ko-KR" dirty="0" smtClean="0">
                <a:ea typeface="굴림" charset="-127"/>
              </a:rPr>
              <a:t> </a:t>
            </a:r>
            <a:r>
              <a:rPr lang="en-GB" altLang="zh-CN" dirty="0" smtClean="0">
                <a:ea typeface="宋体" charset="-122"/>
              </a:rPr>
              <a:t>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5538"/>
            <a:ext cx="8353425" cy="5111750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List of agreed documents at this meeting:</a:t>
            </a:r>
          </a:p>
          <a:p>
            <a:endParaRPr lang="en-GB" altLang="zh-CN" smtClean="0">
              <a:ea typeface="宋体" charset="-122"/>
            </a:endParaRP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71A06898-63CF-4EC7-A9D7-D08B70689155}" type="slidenum">
              <a:rPr lang="en-GB" altLang="zh-CN" smtClean="0"/>
              <a:pPr/>
              <a:t>3</a:t>
            </a:fld>
            <a:endParaRPr lang="en-GB" altLang="zh-CN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8313" y="1628775"/>
          <a:ext cx="8352928" cy="9464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GB" altLang="zh-CN" sz="18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S1-182650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CATT, China Telecom, ZTE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CR22.2115v16.0.0: Requirement for Operator controlled Caching service delivery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467544" y="2708920"/>
          <a:ext cx="8352928" cy="9464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8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S1-182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7</a:t>
                      </a:r>
                      <a:r>
                        <a:rPr lang="en-GB" altLang="zh-CN" sz="18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5</a:t>
                      </a:r>
                      <a:r>
                        <a:rPr lang="en-US" altLang="zh-CN" sz="1800" u="sng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9</a:t>
                      </a:r>
                      <a:endParaRPr lang="en-US" altLang="zh-CN" sz="1800" u="sng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hlinkClick r:id="rId3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Telecom,CATT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,ZTE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CR22.278v16.0.0: Requirement for Operator controlled Caching service delivery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132</TotalTime>
  <Words>112</Words>
  <Application>Microsoft Office PowerPoint</Application>
  <PresentationFormat>全屏显示(4:3)</PresentationFormat>
  <Paragraphs>28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Blank Presentation</vt:lpstr>
      <vt:lpstr>eLSTR Status Update Enhancement of LTE for Efficient delivery of Streaming Service</vt:lpstr>
      <vt:lpstr>eLSTR  Progress</vt:lpstr>
      <vt:lpstr>eLSTR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Windows User</cp:lastModifiedBy>
  <cp:revision>327</cp:revision>
  <cp:lastPrinted>2000-01-14T10:02:55Z</cp:lastPrinted>
  <dcterms:created xsi:type="dcterms:W3CDTF">1999-11-22T09:19:47Z</dcterms:created>
  <dcterms:modified xsi:type="dcterms:W3CDTF">2018-08-24T18:26:53Z</dcterms:modified>
  <cp:category>Presentation</cp:category>
</cp:coreProperties>
</file>