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8" r:id="rId8"/>
    <p:sldId id="258" r:id="rId9"/>
    <p:sldId id="265" r:id="rId10"/>
    <p:sldId id="266" r:id="rId11"/>
    <p:sldId id="267" r:id="rId12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003399"/>
    <a:srgbClr val="FF66CC"/>
    <a:srgbClr val="FF7C80"/>
    <a:srgbClr val="00FF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>
        <p:scale>
          <a:sx n="110" d="100"/>
          <a:sy n="110" d="100"/>
        </p:scale>
        <p:origin x="-404" y="-48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540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42951"/>
            <a:ext cx="7772400" cy="1470025"/>
          </a:xfrm>
        </p:spPr>
        <p:txBody>
          <a:bodyPr/>
          <a:lstStyle/>
          <a:p>
            <a:r>
              <a:rPr lang="en-US" dirty="0"/>
              <a:t>cyberCAV Status Update</a:t>
            </a:r>
            <a:r>
              <a:rPr lang="en-US" dirty="0">
                <a:solidFill>
                  <a:srgbClr val="FF0000"/>
                </a:solidFill>
              </a:rPr>
              <a:t> 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New </a:t>
            </a:r>
            <a:r>
              <a:rPr lang="en-US" dirty="0" err="1">
                <a:solidFill>
                  <a:srgbClr val="FF0000"/>
                </a:solidFill>
              </a:rPr>
              <a:t>WID</a:t>
            </a:r>
            <a:r>
              <a:rPr lang="en-US" dirty="0">
                <a:solidFill>
                  <a:srgbClr val="FF0000"/>
                </a:solidFill>
              </a:rPr>
              <a:t> on Service requirements for cyber-physical control applications in vertical domains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93096"/>
            <a:ext cx="6400800" cy="1752600"/>
          </a:xfrm>
        </p:spPr>
        <p:txBody>
          <a:bodyPr/>
          <a:lstStyle/>
          <a:p>
            <a:r>
              <a:rPr lang="en-US" dirty="0"/>
              <a:t>Joachim W. Walewski</a:t>
            </a:r>
          </a:p>
          <a:p>
            <a:r>
              <a:rPr lang="en-US" dirty="0"/>
              <a:t>Siemens AG</a:t>
            </a:r>
          </a:p>
          <a:p>
            <a:r>
              <a:rPr lang="en-US" dirty="0"/>
              <a:t>cyberCAV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S1-182367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#83</a:t>
            </a:r>
          </a:p>
          <a:p>
            <a:r>
              <a:rPr lang="en-GB" sz="1200" b="1" dirty="0"/>
              <a:t>West Palm Beach, Florida, USA, 20 - 24 August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cyberCAV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 (22.261):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10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735130"/>
              </p:ext>
            </p:extLst>
          </p:nvPr>
        </p:nvGraphicFramePr>
        <p:xfrm>
          <a:off x="685800" y="2329657"/>
          <a:ext cx="7772400" cy="190065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S1-182685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Qualcomm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Ethernet support in TS 22.261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S1-182675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Ericsson, Qualcomm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CR22.261v16.4.0: Private network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8467534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S1-182677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Vodafone, Huawei, Nokia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CR22.261v16.4.0: Network service exposure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S1-182757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Nokia, Nokia Shanghai Bell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CR22.261v16.4.0: Support for use of licensed and unlicensed bands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542472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S1-182758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Nokia, Nokia Shanghai Bell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CR22.261v16.4.0: Support for use of licensed and unlicensed bands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cyberCAV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 (22.104):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11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125946"/>
              </p:ext>
            </p:extLst>
          </p:nvPr>
        </p:nvGraphicFramePr>
        <p:xfrm>
          <a:off x="685800" y="2329657"/>
          <a:ext cx="7772400" cy="308568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S1-182446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Siemens AG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cyberCAV – 22.104 – clause 1 (introduction)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S1-182447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Siemens AG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cyberCAV – TS 22.104 – clause 1 (scope)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S1-182684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 Siemens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cyberCAV– 22.104 – Clock Synchronization Service Performance requirement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S1-182449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Fraunhofer IIS, Audi, Volkswagen, </a:t>
                      </a:r>
                      <a:r>
                        <a:rPr lang="en-GB" sz="14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Harting</a:t>
                      </a: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Siemens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CyberCAV- Positioning Service Performance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S1-182477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Qualcomm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Discussion of Ethernet support requirements in SMARTER vs CyberCAV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556494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S1-182285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Siemens AG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cyberCAV – 22.104 – annexe – communication </a:t>
                      </a:r>
                      <a:r>
                        <a:rPr lang="fr-FR" sz="14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errors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02786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S1-182686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Siemens AG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cyberCAV – 22.104 – annexe – characteristic parameters and influence quantities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0660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605561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&lt;WI Code&gt;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n</a:t>
            </a:r>
          </a:p>
          <a:p>
            <a:r>
              <a:rPr lang="en-GB" dirty="0"/>
              <a:t>This WI was approved at SP#80</a:t>
            </a:r>
          </a:p>
          <a:p>
            <a:pPr marL="457200" lvl="1" indent="0"/>
            <a:r>
              <a:rPr lang="en-GB" dirty="0"/>
              <a:t>Approved </a:t>
            </a:r>
            <a:r>
              <a:rPr lang="en-GB" dirty="0" err="1"/>
              <a:t>WID</a:t>
            </a:r>
            <a:r>
              <a:rPr lang="en-GB" dirty="0"/>
              <a:t> is in </a:t>
            </a:r>
            <a:r>
              <a:rPr lang="en-GB" dirty="0" err="1"/>
              <a:t>tdoc</a:t>
            </a:r>
            <a:r>
              <a:rPr lang="en-GB" dirty="0"/>
              <a:t> SP-180585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Progress made at this meeting</a:t>
            </a:r>
          </a:p>
          <a:p>
            <a:pPr lvl="1">
              <a:defRPr/>
            </a:pPr>
            <a:r>
              <a:rPr lang="en-GB" sz="2000" dirty="0"/>
              <a:t>start of meeting: 39 </a:t>
            </a:r>
            <a:r>
              <a:rPr lang="en-GB" sz="2000" dirty="0" err="1"/>
              <a:t>tdocs</a:t>
            </a:r>
            <a:r>
              <a:rPr lang="en-GB" sz="2000" dirty="0"/>
              <a:t> (including 22.804 </a:t>
            </a:r>
            <a:r>
              <a:rPr lang="en-GB" sz="2000" dirty="0" err="1"/>
              <a:t>CRs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intense discussion of type-a/b networks and pertinent requirements (22.261) </a:t>
            </a:r>
            <a:r>
              <a:rPr lang="en-GB" sz="2000" dirty="0">
                <a:sym typeface="Wingdings" panose="05000000000000000000" pitchFamily="2" charset="2"/>
              </a:rPr>
              <a:t> non-public networks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discussion of additional 22.261 requirements (e.g., security)</a:t>
            </a:r>
          </a:p>
          <a:p>
            <a:pPr lvl="1">
              <a:defRPr/>
            </a:pPr>
            <a:r>
              <a:rPr lang="en-GB" sz="2000" dirty="0"/>
              <a:t>discussion of 22.104 content (localisation; synchronisation; Ethernet; informative annexes)</a:t>
            </a:r>
          </a:p>
          <a:p>
            <a:pPr>
              <a:defRPr/>
            </a:pPr>
            <a:r>
              <a:rPr lang="en-GB" sz="2400" dirty="0"/>
              <a:t>Work/Study Item Completion: 40%</a:t>
            </a:r>
          </a:p>
          <a:p>
            <a:pPr>
              <a:defRPr/>
            </a:pPr>
            <a:r>
              <a:rPr lang="en-GB" sz="2400" dirty="0"/>
              <a:t>Draft TS 22.104 Completion: 20%</a:t>
            </a:r>
          </a:p>
          <a:p>
            <a:pPr>
              <a:defRPr/>
            </a:pPr>
            <a:r>
              <a:rPr lang="en-GB" sz="2400" dirty="0"/>
              <a:t>Controversial issues</a:t>
            </a:r>
          </a:p>
          <a:p>
            <a:pPr lvl="1">
              <a:defRPr/>
            </a:pPr>
            <a:r>
              <a:rPr lang="en-GB" sz="2000" dirty="0">
                <a:solidFill>
                  <a:schemeClr val="accent6"/>
                </a:solidFill>
              </a:rPr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cyberCAV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4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5</a:t>
            </a:r>
          </a:p>
          <a:p>
            <a:pPr>
              <a:defRPr/>
            </a:pPr>
            <a:r>
              <a:rPr lang="en-GB" dirty="0"/>
              <a:t>Number of Drafting session participants: ~ 35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cyberCAV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TS 22.104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>
                <a:solidFill>
                  <a:srgbClr val="C00000"/>
                </a:solidFill>
              </a:rPr>
              <a:t>12/2018 SP#82</a:t>
            </a:r>
          </a:p>
          <a:p>
            <a:pPr lvl="1">
              <a:defRPr/>
            </a:pPr>
            <a:r>
              <a:rPr lang="en-GB" sz="2000" dirty="0"/>
              <a:t>For approval: 12/2018 SP#82</a:t>
            </a:r>
          </a:p>
          <a:p>
            <a:pPr>
              <a:defRPr/>
            </a:pPr>
            <a:r>
              <a:rPr lang="en-GB" sz="2400" dirty="0"/>
              <a:t>Have these dates been changed at this meeting? y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</a:t>
            </a:r>
            <a:r>
              <a:rPr lang="en-GB" sz="1600" dirty="0">
                <a:solidFill>
                  <a:srgbClr val="C00000"/>
                </a:solidFill>
              </a:rPr>
              <a:t>09/2018 SP#81 </a:t>
            </a:r>
          </a:p>
          <a:p>
            <a:pPr lvl="2">
              <a:defRPr/>
            </a:pPr>
            <a:r>
              <a:rPr lang="en-GB" sz="1600" dirty="0"/>
              <a:t>For approval: 12/2018 SP#82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cyberCAV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Topics to focus on at next SA1 meeting:</a:t>
            </a:r>
          </a:p>
          <a:p>
            <a:pPr lvl="1">
              <a:defRPr/>
            </a:pPr>
            <a:r>
              <a:rPr lang="en-GB" sz="2000" dirty="0"/>
              <a:t>TS 22.61</a:t>
            </a:r>
          </a:p>
          <a:p>
            <a:pPr lvl="2">
              <a:defRPr/>
            </a:pPr>
            <a:r>
              <a:rPr lang="en-GB" sz="1800" dirty="0"/>
              <a:t>finalise discussion non-public networks (security requirements, consistency check …)</a:t>
            </a:r>
          </a:p>
          <a:p>
            <a:pPr lvl="2">
              <a:defRPr/>
            </a:pPr>
            <a:r>
              <a:rPr lang="en-GB" sz="1800" dirty="0"/>
              <a:t>finalise scavenging of potential requirements in TR 22.804, Clause 8</a:t>
            </a:r>
          </a:p>
          <a:p>
            <a:pPr lvl="1">
              <a:defRPr/>
            </a:pPr>
            <a:r>
              <a:rPr lang="en-GB" sz="2000" dirty="0"/>
              <a:t>TS 22.104</a:t>
            </a:r>
          </a:p>
          <a:p>
            <a:pPr lvl="2">
              <a:defRPr/>
            </a:pPr>
            <a:r>
              <a:rPr lang="en-GB" sz="1800" dirty="0"/>
              <a:t>overview; service performance requirements; </a:t>
            </a:r>
            <a:r>
              <a:rPr lang="de-DE" sz="1800" dirty="0"/>
              <a:t>n</a:t>
            </a:r>
            <a:r>
              <a:rPr lang="en-GB" sz="1800" dirty="0" err="1"/>
              <a:t>etwork</a:t>
            </a:r>
            <a:r>
              <a:rPr lang="en-GB" sz="1800" dirty="0"/>
              <a:t> performance requirements; finalise annexes on example service performance requirements and on terminology for characteristic parameters and influence quantities</a:t>
            </a:r>
          </a:p>
          <a:p>
            <a:pPr>
              <a:defRPr/>
            </a:pPr>
            <a:r>
              <a:rPr lang="en-GB" sz="2400" dirty="0"/>
              <a:t>Planning for subsequent meetings</a:t>
            </a:r>
          </a:p>
          <a:p>
            <a:pPr lvl="1">
              <a:defRPr/>
            </a:pPr>
            <a:r>
              <a:rPr lang="en-GB" sz="2000" dirty="0"/>
              <a:t>No further SA1 meeting, since next SA1 meeting last one within R16 Stage1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8578D-3F5A-4A18-B8D0-C65E92407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Change of cyberCAV rapporteur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2E2B6-673A-442C-B8D1-E5C2252171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After 2018-08-31, Michael Bahr</a:t>
            </a:r>
            <a:r>
              <a:rPr lang="en-GB"/>
              <a:t>, Siemens AG, acts as rapporteur for cyberCAV </a:t>
            </a:r>
            <a:r>
              <a:rPr lang="en-GB" dirty="0" err="1"/>
              <a:t>WID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1E3B72-0565-4EB0-ACFC-2F0B58EB98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195203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</a:t>
            </a:r>
          </a:p>
          <a:p>
            <a:pPr lvl="1">
              <a:defRPr/>
            </a:pPr>
            <a:r>
              <a:rPr lang="en-GB" dirty="0"/>
              <a:t>see focus items on </a:t>
            </a:r>
            <a:r>
              <a:rPr lang="en-GB"/>
              <a:t>slide 6</a:t>
            </a: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cyberCAV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40%</a:t>
            </a:r>
          </a:p>
          <a:p>
            <a:pPr lvl="1">
              <a:defRPr/>
            </a:pPr>
            <a:r>
              <a:rPr lang="en-GB" dirty="0"/>
              <a:t>next meeting: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9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582</Words>
  <Application>Microsoft Office PowerPoint</Application>
  <PresentationFormat>On-screen Show (4:3)</PresentationFormat>
  <Paragraphs>116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MS Mincho</vt:lpstr>
      <vt:lpstr>Arial</vt:lpstr>
      <vt:lpstr>Bookman Old Style</vt:lpstr>
      <vt:lpstr>Calibri</vt:lpstr>
      <vt:lpstr>Times New Roman</vt:lpstr>
      <vt:lpstr>Wingdings</vt:lpstr>
      <vt:lpstr>Blank Presentation</vt:lpstr>
      <vt:lpstr>cyberCAV Status Update  New WID on Service requirements for cyber-physical control applications in vertical domains </vt:lpstr>
      <vt:lpstr>&lt;WI Code&gt; Status</vt:lpstr>
      <vt:lpstr>&lt;WI Code&gt; Progress</vt:lpstr>
      <vt:lpstr>cyberCAV Meeting Time</vt:lpstr>
      <vt:lpstr>cyberCAV Completion Date</vt:lpstr>
      <vt:lpstr>cyberCAV Planning/Progress</vt:lpstr>
      <vt:lpstr>Change of cyberCAV rapporteur</vt:lpstr>
      <vt:lpstr>Work plan between meetings</vt:lpstr>
      <vt:lpstr>cyberCAV Progress Estimate</vt:lpstr>
      <vt:lpstr>cyberCAV Agreed documents</vt:lpstr>
      <vt:lpstr>cyberCAV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Joachim W. Walewski iii</cp:lastModifiedBy>
  <cp:revision>359</cp:revision>
  <cp:lastPrinted>2000-01-14T10:02:55Z</cp:lastPrinted>
  <dcterms:created xsi:type="dcterms:W3CDTF">1999-11-22T09:19:47Z</dcterms:created>
  <dcterms:modified xsi:type="dcterms:W3CDTF">2018-08-24T18:32:17Z</dcterms:modified>
  <cp:category>Presentation</cp:category>
</cp:coreProperties>
</file>