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0" r:id="rId6"/>
    <p:sldId id="265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158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MuD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Multi-Device and Multi-identity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 err="1"/>
              <a:t>MuD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S1-182364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SP#77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SP-180315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one CR and send one LS to SA5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90%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SA1 is expecting a reply from SA5.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The multi-operator requirements might need to be discussed based on SA5 input.</a:t>
            </a:r>
          </a:p>
          <a:p>
            <a:pPr lvl="1">
              <a:defRPr/>
            </a:pPr>
            <a:r>
              <a:rPr lang="en-GB" dirty="0"/>
              <a:t>If not then 100% complete at next meeting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90%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MuD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73658"/>
              </p:ext>
            </p:extLst>
          </p:nvPr>
        </p:nvGraphicFramePr>
        <p:xfrm>
          <a:off x="684213" y="2924175"/>
          <a:ext cx="7772400" cy="4698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S1-182657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Ericsson, Orange, ETRI, Huawei, China Unicom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MUD identities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</TotalTime>
  <Words>292</Words>
  <Application>Microsoft Office PowerPoint</Application>
  <PresentationFormat>On-screen Show (4:3)</PresentationFormat>
  <Paragraphs>57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Mincho</vt:lpstr>
      <vt:lpstr>Arial</vt:lpstr>
      <vt:lpstr>Bookman Old Style</vt:lpstr>
      <vt:lpstr>Calibri</vt:lpstr>
      <vt:lpstr>Times New Roman</vt:lpstr>
      <vt:lpstr>Blank Presentation</vt:lpstr>
      <vt:lpstr>MuD Status Update Multi-Device and Multi-identity</vt:lpstr>
      <vt:lpstr>&lt;WI Code&gt; Status</vt:lpstr>
      <vt:lpstr>MuD Progress</vt:lpstr>
      <vt:lpstr>MuD Meeting Time</vt:lpstr>
      <vt:lpstr>MuD Planning/Progress</vt:lpstr>
      <vt:lpstr>MuD Progress Estimate</vt:lpstr>
      <vt:lpstr>MuD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</cp:lastModifiedBy>
  <cp:revision>326</cp:revision>
  <cp:lastPrinted>2000-01-14T10:02:55Z</cp:lastPrinted>
  <dcterms:created xsi:type="dcterms:W3CDTF">1999-11-22T09:19:47Z</dcterms:created>
  <dcterms:modified xsi:type="dcterms:W3CDTF">2018-08-24T19:09:37Z</dcterms:modified>
  <cp:category>Presentation</cp:category>
</cp:coreProperties>
</file>