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7" r:id="rId2"/>
    <p:sldId id="264" r:id="rId3"/>
    <p:sldId id="256" r:id="rId4"/>
    <p:sldId id="262" r:id="rId5"/>
    <p:sldId id="261" r:id="rId6"/>
    <p:sldId id="260" r:id="rId7"/>
    <p:sldId id="258" r:id="rId8"/>
    <p:sldId id="265" r:id="rId9"/>
    <p:sldId id="266" r:id="rId10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CC"/>
    <a:srgbClr val="FF66CC"/>
    <a:srgbClr val="FF7C80"/>
    <a:srgbClr val="00FF00"/>
    <a:srgbClr val="FF0000"/>
    <a:srgbClr val="FFFF00"/>
    <a:srgbClr val="FFCC66"/>
    <a:srgbClr val="00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121" d="100"/>
          <a:sy n="121" d="100"/>
        </p:scale>
        <p:origin x="990" y="114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261607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7913689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3712642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535230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79512" y="2130425"/>
            <a:ext cx="8712968" cy="1470025"/>
          </a:xfrm>
        </p:spPr>
        <p:txBody>
          <a:bodyPr/>
          <a:lstStyle/>
          <a:p>
            <a:r>
              <a:rPr lang="en-US" dirty="0" smtClean="0"/>
              <a:t>FS_EPCO Status Update</a:t>
            </a:r>
            <a:br>
              <a:rPr lang="en-US" dirty="0" smtClean="0"/>
            </a:br>
            <a:r>
              <a:rPr lang="en-US" sz="3600" dirty="0" smtClean="0">
                <a:solidFill>
                  <a:srgbClr val="FF0000"/>
                </a:solidFill>
              </a:rPr>
              <a:t>Study </a:t>
            </a:r>
            <a:r>
              <a:rPr lang="en-US" sz="3600" dirty="0">
                <a:solidFill>
                  <a:srgbClr val="FF0000"/>
                </a:solidFill>
              </a:rPr>
              <a:t>on Study on Extended Provision of Connectivity Opportunities </a:t>
            </a:r>
            <a:endParaRPr lang="en-US" sz="3600" dirty="0" smtClean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err="1" smtClean="0"/>
              <a:t>SungDuck</a:t>
            </a:r>
            <a:r>
              <a:rPr lang="en-US" dirty="0" smtClean="0"/>
              <a:t> Chun</a:t>
            </a:r>
            <a:endParaRPr lang="en-US" dirty="0"/>
          </a:p>
          <a:p>
            <a:r>
              <a:rPr lang="en-US" dirty="0"/>
              <a:t>LG Electronics Inc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smtClean="0"/>
              <a:t>S1-180630</a:t>
            </a:r>
            <a:endParaRPr lang="en-GB" b="1" dirty="0" smtClean="0"/>
          </a:p>
          <a:p>
            <a:pPr eaLnBrk="0" hangingPunct="0"/>
            <a:r>
              <a:rPr lang="en-GB" sz="1800" b="1" i="1" dirty="0" smtClean="0">
                <a:solidFill>
                  <a:srgbClr val="0070C0"/>
                </a:solidFill>
                <a:ea typeface="MS Mincho" pitchFamily="49" charset="-128"/>
              </a:rPr>
              <a:t>(revision of S1-18xxxx)</a:t>
            </a:r>
            <a:endParaRPr lang="en-GB" b="1" dirty="0" smtClean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2544672" cy="572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</a:t>
            </a:r>
            <a:r>
              <a:rPr lang="en-GB" sz="1200" b="1" dirty="0" smtClean="0"/>
              <a:t>#81</a:t>
            </a:r>
            <a:endParaRPr lang="en-GB" sz="1200" b="1" dirty="0"/>
          </a:p>
          <a:p>
            <a:pPr>
              <a:spcBef>
                <a:spcPct val="20000"/>
              </a:spcBef>
              <a:spcAft>
                <a:spcPts val="600"/>
              </a:spcAft>
            </a:pPr>
            <a:r>
              <a:rPr lang="en-US" sz="1200" b="1" dirty="0" smtClean="0"/>
              <a:t>Fukuoka, Japan</a:t>
            </a:r>
            <a:r>
              <a:rPr lang="en-GB" sz="1200" b="1" dirty="0" smtClean="0"/>
              <a:t>, 5-9 Feb 2018</a:t>
            </a:r>
            <a:endParaRPr lang="en-GB" sz="1200" dirty="0"/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/>
              <a:t>Remember: present only slides 3, 6, 7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FS_EPCO 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 smtClean="0"/>
              <a:t>Is this a new WI? &lt;y/n&gt; Yes</a:t>
            </a:r>
          </a:p>
          <a:p>
            <a:endParaRPr lang="en-GB" dirty="0" smtClean="0"/>
          </a:p>
          <a:p>
            <a:pPr marL="457200" lvl="1" indent="0">
              <a:buFontTx/>
              <a:buNone/>
            </a:pPr>
            <a:r>
              <a:rPr lang="en-GB" i="1" dirty="0" smtClean="0">
                <a:solidFill>
                  <a:srgbClr val="7F7F7F"/>
                </a:solidFill>
                <a:latin typeface="Times New Roman" pitchFamily="18" charset="0"/>
                <a:cs typeface="Times New Roman" pitchFamily="18" charset="0"/>
              </a:rPr>
              <a:t>Guide: remove one of the following bullets as appropriate:</a:t>
            </a:r>
          </a:p>
          <a:p>
            <a:r>
              <a:rPr lang="en-GB" dirty="0" smtClean="0"/>
              <a:t>This WI has been approved at SP#</a:t>
            </a:r>
          </a:p>
          <a:p>
            <a:pPr marL="457200" lvl="1" indent="0"/>
            <a:r>
              <a:rPr lang="en-GB" dirty="0" smtClean="0"/>
              <a:t> N/A.  </a:t>
            </a:r>
          </a:p>
          <a:p>
            <a:pPr marL="457200" lvl="1" indent="0">
              <a:buFontTx/>
              <a:buNone/>
            </a:pPr>
            <a:r>
              <a:rPr lang="en-GB" i="1" dirty="0" smtClean="0">
                <a:solidFill>
                  <a:srgbClr val="7F7F7F"/>
                </a:solidFill>
                <a:latin typeface="Times New Roman" pitchFamily="18" charset="0"/>
                <a:cs typeface="Times New Roman" pitchFamily="18" charset="0"/>
              </a:rPr>
              <a:t>Guide: indicate the SA </a:t>
            </a:r>
            <a:r>
              <a:rPr lang="en-GB" i="1" dirty="0" err="1" smtClean="0">
                <a:solidFill>
                  <a:srgbClr val="7F7F7F"/>
                </a:solidFill>
                <a:latin typeface="Times New Roman" pitchFamily="18" charset="0"/>
                <a:cs typeface="Times New Roman" pitchFamily="18" charset="0"/>
              </a:rPr>
              <a:t>tdoc</a:t>
            </a:r>
            <a:r>
              <a:rPr lang="en-GB" i="1" dirty="0" smtClean="0">
                <a:solidFill>
                  <a:srgbClr val="7F7F7F"/>
                </a:solidFill>
                <a:latin typeface="Times New Roman" pitchFamily="18" charset="0"/>
                <a:cs typeface="Times New Roman" pitchFamily="18" charset="0"/>
              </a:rPr>
              <a:t> number for the most recent version of the approved WID</a:t>
            </a:r>
            <a:endParaRPr lang="en-GB" dirty="0" smtClean="0"/>
          </a:p>
          <a:p>
            <a:r>
              <a:rPr lang="en-GB" dirty="0" smtClean="0"/>
              <a:t>This WI has not been approved by SP</a:t>
            </a:r>
          </a:p>
          <a:p>
            <a:pPr marL="457200" lvl="1" indent="0"/>
            <a:r>
              <a:rPr lang="en-GB" dirty="0" smtClean="0"/>
              <a:t>The following slides assume approval </a:t>
            </a:r>
            <a:r>
              <a:rPr lang="en-GB" smtClean="0"/>
              <a:t>at SA#79</a:t>
            </a:r>
            <a:endParaRPr lang="en-GB" dirty="0" smtClean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altLang="ko-KR" dirty="0"/>
              <a:t>FS_EPCO </a:t>
            </a:r>
            <a:r>
              <a:rPr lang="en-GB" dirty="0" smtClean="0"/>
              <a:t>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748712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Progress made at this meeting</a:t>
            </a:r>
          </a:p>
          <a:p>
            <a:pPr lvl="1">
              <a:defRPr/>
            </a:pPr>
            <a:r>
              <a:rPr lang="en-GB" dirty="0" smtClean="0"/>
              <a:t>Agreed on creation of SI</a:t>
            </a:r>
          </a:p>
          <a:p>
            <a:pPr lvl="3">
              <a:defRPr/>
            </a:pP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Provide a short technical description of what was agreed. No need to list </a:t>
            </a:r>
            <a:r>
              <a:rPr lang="en-GB" i="1" dirty="0" err="1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tdoc</a:t>
            </a: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numbers</a:t>
            </a:r>
          </a:p>
          <a:p>
            <a:pPr>
              <a:defRPr/>
            </a:pPr>
            <a:r>
              <a:rPr lang="en-GB" dirty="0" smtClean="0"/>
              <a:t>Work/Study Item Completion: 0%</a:t>
            </a:r>
          </a:p>
          <a:p>
            <a:pPr>
              <a:defRPr/>
            </a:pPr>
            <a:r>
              <a:rPr lang="en-GB" dirty="0" smtClean="0"/>
              <a:t>Draft &lt;TR&gt; 22.xyz Completion: N/A</a:t>
            </a:r>
          </a:p>
          <a:p>
            <a:pPr>
              <a:defRPr/>
            </a:pPr>
            <a:r>
              <a:rPr lang="en-GB" dirty="0" smtClean="0"/>
              <a:t>Controversial issues</a:t>
            </a:r>
          </a:p>
          <a:p>
            <a:pPr marL="457200" lvl="1" indent="0">
              <a:buNone/>
              <a:defRPr/>
            </a:pPr>
            <a:endParaRPr lang="en-GB" dirty="0" smtClean="0"/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altLang="ko-KR" dirty="0"/>
              <a:t>FS_EPCO </a:t>
            </a:r>
            <a:r>
              <a:rPr lang="en-GB" dirty="0" smtClean="0"/>
              <a:t>Meeting 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Number of slots assigned at this meeting</a:t>
            </a:r>
          </a:p>
          <a:p>
            <a:pPr lvl="1">
              <a:defRPr/>
            </a:pPr>
            <a:r>
              <a:rPr lang="en-GB" dirty="0" smtClean="0"/>
              <a:t>sum of plenary and drafting slots: N/A</a:t>
            </a:r>
          </a:p>
          <a:p>
            <a:pPr>
              <a:defRPr/>
            </a:pPr>
            <a:r>
              <a:rPr lang="en-GB" dirty="0" smtClean="0"/>
              <a:t>Number of slots requested for next meeting</a:t>
            </a:r>
          </a:p>
          <a:p>
            <a:pPr lvl="1">
              <a:defRPr/>
            </a:pPr>
            <a:r>
              <a:rPr lang="en-GB" dirty="0" smtClean="0"/>
              <a:t>sum of plenary and drafting slots: 3</a:t>
            </a:r>
          </a:p>
          <a:p>
            <a:pPr marL="45720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</a:t>
            </a: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remove bullet above if </a:t>
            </a: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WID is 100% </a:t>
            </a: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complete</a:t>
            </a:r>
            <a:endParaRPr lang="en-GB" dirty="0" smtClean="0"/>
          </a:p>
          <a:p>
            <a:pPr>
              <a:defRPr/>
            </a:pPr>
            <a:r>
              <a:rPr lang="en-GB" dirty="0" smtClean="0"/>
              <a:t>Number of Drafting session participants: </a:t>
            </a:r>
            <a:r>
              <a:rPr lang="en-GB" dirty="0" err="1" smtClean="0"/>
              <a:t>approx</a:t>
            </a:r>
            <a:r>
              <a:rPr lang="en-GB" dirty="0" smtClean="0"/>
              <a:t> N/A</a:t>
            </a:r>
            <a:endParaRPr lang="en-GB" dirty="0"/>
          </a:p>
          <a:p>
            <a:pPr marL="45720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remove bullet above if no Drafting sessions held</a:t>
            </a:r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altLang="ko-KR" dirty="0"/>
              <a:t>FS_EPCO </a:t>
            </a:r>
            <a:r>
              <a:rPr lang="en-GB" dirty="0" smtClean="0"/>
              <a:t>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sz="2400" dirty="0" smtClean="0"/>
              <a:t>Target completion date in WID: &lt;03/2019&gt; SA#83 </a:t>
            </a:r>
          </a:p>
          <a:p>
            <a:pPr marL="400050" lvl="2" indent="0">
              <a:buFontTx/>
              <a:buNone/>
              <a:defRPr/>
            </a:pPr>
            <a:r>
              <a:rPr lang="en-GB" sz="1600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SA plenary meeting number and date (not SA1)</a:t>
            </a:r>
          </a:p>
          <a:p>
            <a:pPr>
              <a:defRPr/>
            </a:pPr>
            <a:r>
              <a:rPr lang="en-GB" sz="2400" dirty="0" smtClean="0">
                <a:solidFill>
                  <a:srgbClr val="FF0000"/>
                </a:solidFill>
              </a:rPr>
              <a:t>Is current completion date the same as above? &lt;y&gt;</a:t>
            </a:r>
          </a:p>
          <a:p>
            <a:pPr lvl="1">
              <a:defRPr/>
            </a:pPr>
            <a:endParaRPr lang="en-GB" sz="1600" i="1" dirty="0" smtClean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GB" sz="2400" dirty="0" smtClean="0"/>
              <a:t>Will target completion date be met? &lt;y&gt;</a:t>
            </a:r>
          </a:p>
          <a:p>
            <a:pPr lvl="1">
              <a:defRPr/>
            </a:pPr>
            <a:r>
              <a:rPr lang="en-GB" sz="2000" dirty="0" smtClean="0"/>
              <a:t>If not, change target completion date to:</a:t>
            </a:r>
          </a:p>
          <a:p>
            <a:pPr lvl="2">
              <a:defRPr/>
            </a:pPr>
            <a:r>
              <a:rPr lang="en-GB" sz="1800" dirty="0" smtClean="0"/>
              <a:t>&lt;mm/</a:t>
            </a:r>
            <a:r>
              <a:rPr lang="en-GB" sz="1800" dirty="0" err="1" smtClean="0"/>
              <a:t>yyyy</a:t>
            </a:r>
            <a:r>
              <a:rPr lang="en-GB" sz="1800" dirty="0" smtClean="0"/>
              <a:t>&gt; </a:t>
            </a:r>
            <a:r>
              <a:rPr lang="en-GB" sz="1800" dirty="0" err="1" smtClean="0"/>
              <a:t>SP#xx</a:t>
            </a:r>
            <a:endParaRPr lang="en-GB" sz="1800" dirty="0" smtClean="0"/>
          </a:p>
          <a:p>
            <a:pPr marL="457200" lvl="1" indent="0">
              <a:buFontTx/>
              <a:buNone/>
              <a:defRPr/>
            </a:pPr>
            <a:r>
              <a:rPr lang="en-GB" sz="1600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</a:t>
            </a:r>
            <a:r>
              <a:rPr lang="en-GB" sz="1600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GB" sz="1600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Remove “change target completion date” bullet above </a:t>
            </a:r>
            <a:r>
              <a:rPr lang="en-GB" sz="1600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if current target can be </a:t>
            </a:r>
            <a:r>
              <a:rPr lang="en-GB" sz="1600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met</a:t>
            </a:r>
          </a:p>
          <a:p>
            <a:pPr>
              <a:defRPr/>
            </a:pPr>
            <a:r>
              <a:rPr lang="en-GB" sz="2400" dirty="0"/>
              <a:t>Expected date to send &lt;TR/TS&gt; to SA plenary:</a:t>
            </a:r>
          </a:p>
          <a:p>
            <a:pPr lvl="1">
              <a:defRPr/>
            </a:pPr>
            <a:r>
              <a:rPr lang="en-GB" sz="2200" dirty="0"/>
              <a:t>For information: </a:t>
            </a:r>
            <a:r>
              <a:rPr lang="en-GB" sz="2200" dirty="0" smtClean="0"/>
              <a:t>SA1#84</a:t>
            </a:r>
            <a:endParaRPr lang="en-GB" sz="1600" dirty="0"/>
          </a:p>
          <a:p>
            <a:pPr lvl="1">
              <a:defRPr/>
            </a:pPr>
            <a:r>
              <a:rPr lang="en-GB" sz="2200" dirty="0"/>
              <a:t>For approval: </a:t>
            </a:r>
            <a:r>
              <a:rPr lang="en-GB" sz="2200" dirty="0" smtClean="0"/>
              <a:t>SA1#85 (02/2019)</a:t>
            </a:r>
            <a:r>
              <a:rPr lang="en-GB" sz="2000" dirty="0" smtClean="0"/>
              <a:t> </a:t>
            </a:r>
            <a:endParaRPr lang="en-GB" sz="2200" dirty="0" smtClean="0"/>
          </a:p>
          <a:p>
            <a:pPr marL="457200" lvl="1" indent="0">
              <a:buFontTx/>
              <a:buNone/>
              <a:defRPr/>
            </a:pPr>
            <a:r>
              <a:rPr lang="en-GB" sz="1600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Remove bullets above if there is no new TR/TS</a:t>
            </a:r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altLang="ko-KR" dirty="0"/>
              <a:t>FS_EPCO </a:t>
            </a:r>
            <a:r>
              <a:rPr lang="en-GB" dirty="0" smtClean="0"/>
              <a:t>Planning/Progress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Topics </a:t>
            </a:r>
            <a:r>
              <a:rPr lang="en-GB" dirty="0"/>
              <a:t>to focus on </a:t>
            </a:r>
            <a:r>
              <a:rPr lang="en-GB" dirty="0" smtClean="0"/>
              <a:t>at next SA1 meeting: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Addition of use cases</a:t>
            </a:r>
            <a:endParaRPr lang="en-GB" dirty="0"/>
          </a:p>
          <a:p>
            <a:pPr>
              <a:defRPr/>
            </a:pPr>
            <a:r>
              <a:rPr lang="en-GB" dirty="0" smtClean="0"/>
              <a:t>Planning for subsequent meetings</a:t>
            </a:r>
          </a:p>
          <a:p>
            <a:pPr lvl="1">
              <a:defRPr/>
            </a:pPr>
            <a:r>
              <a:rPr lang="en-GB" dirty="0" smtClean="0"/>
              <a:t>SA1#82 (May. 2018)</a:t>
            </a:r>
            <a:endParaRPr lang="en-GB" dirty="0"/>
          </a:p>
          <a:p>
            <a:pPr lvl="2">
              <a:defRPr/>
            </a:pPr>
            <a:r>
              <a:rPr lang="en-GB" dirty="0" smtClean="0"/>
              <a:t>Use case development</a:t>
            </a:r>
          </a:p>
          <a:p>
            <a:pPr lvl="1">
              <a:defRPr/>
            </a:pPr>
            <a:r>
              <a:rPr lang="en-GB" sz="2000" dirty="0" smtClean="0"/>
              <a:t>SA1#83 </a:t>
            </a:r>
            <a:r>
              <a:rPr lang="en-GB" dirty="0" smtClean="0"/>
              <a:t>(Aug. 2018)</a:t>
            </a:r>
            <a:endParaRPr lang="en-GB" dirty="0"/>
          </a:p>
          <a:p>
            <a:pPr lvl="2">
              <a:defRPr/>
            </a:pPr>
            <a:r>
              <a:rPr lang="en-GB" dirty="0" smtClean="0"/>
              <a:t>Use </a:t>
            </a:r>
            <a:r>
              <a:rPr lang="en-GB" smtClean="0"/>
              <a:t>case development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&lt;Until close of WI as defined in WID&gt;</a:t>
            </a:r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6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 smtClean="0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if WID is 100% complete or if SA1 agreed to stop the work, delete this slide</a:t>
            </a:r>
          </a:p>
          <a:p>
            <a:pPr>
              <a:defRPr/>
            </a:pPr>
            <a:r>
              <a:rPr lang="en-GB" dirty="0" smtClean="0"/>
              <a:t>Email discussion</a:t>
            </a:r>
          </a:p>
          <a:p>
            <a:pPr lvl="1">
              <a:defRPr/>
            </a:pPr>
            <a:r>
              <a:rPr lang="en-GB" smtClean="0"/>
              <a:t>N/A</a:t>
            </a:r>
            <a:endParaRPr lang="en-GB" dirty="0" smtClean="0"/>
          </a:p>
          <a:p>
            <a:pPr lvl="1">
              <a:defRPr/>
            </a:pPr>
            <a:r>
              <a:rPr lang="en-GB" dirty="0" smtClean="0"/>
              <a:t>Tentative start date: &lt;</a:t>
            </a:r>
            <a:r>
              <a:rPr lang="en-GB" dirty="0" err="1" smtClean="0"/>
              <a:t>tbd</a:t>
            </a:r>
            <a:r>
              <a:rPr lang="en-GB" dirty="0" smtClean="0"/>
              <a:t>/mm/</a:t>
            </a:r>
            <a:r>
              <a:rPr lang="en-GB" dirty="0" err="1" smtClean="0"/>
              <a:t>yyyy</a:t>
            </a:r>
            <a:r>
              <a:rPr lang="en-GB" dirty="0" smtClean="0"/>
              <a:t>&gt;</a:t>
            </a:r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7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altLang="ko-KR" dirty="0"/>
              <a:t>FS_EPCO </a:t>
            </a:r>
            <a:r>
              <a:rPr lang="en-GB" dirty="0" smtClean="0"/>
              <a:t>Progress 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if WID is 100% complete or if SA1 agreed to stop the work, delete this slide</a:t>
            </a:r>
          </a:p>
          <a:p>
            <a:pPr>
              <a:defRPr/>
            </a:pPr>
            <a:r>
              <a:rPr lang="en-GB" dirty="0" smtClean="0"/>
              <a:t>Estimated percentage completion:</a:t>
            </a:r>
          </a:p>
          <a:p>
            <a:pPr lvl="1">
              <a:defRPr/>
            </a:pPr>
            <a:r>
              <a:rPr lang="en-GB" dirty="0" smtClean="0"/>
              <a:t>now: &lt;0%&gt;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Next meeting: &lt;10%&gt;</a:t>
            </a:r>
          </a:p>
          <a:p>
            <a:pPr lvl="1">
              <a:defRPr/>
            </a:pPr>
            <a:r>
              <a:rPr lang="en-GB" dirty="0" smtClean="0"/>
              <a:t>In two meetings: &lt;30%&gt;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&lt;Until expected Completion Date&gt;</a:t>
            </a:r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8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7125865" cy="782637"/>
          </a:xfrm>
        </p:spPr>
        <p:txBody>
          <a:bodyPr/>
          <a:lstStyle/>
          <a:p>
            <a:r>
              <a:rPr lang="en-GB" altLang="ko-KR" dirty="0"/>
              <a:t>FS_EPCO </a:t>
            </a:r>
            <a:r>
              <a:rPr lang="en-GB" dirty="0" smtClean="0"/>
              <a:t>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124744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List of agreed documents at this meeting:</a:t>
            </a:r>
          </a:p>
          <a:p>
            <a:pPr>
              <a:defRPr/>
            </a:pPr>
            <a:endParaRPr lang="en-GB" dirty="0" smtClean="0"/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9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6855151"/>
              </p:ext>
            </p:extLst>
          </p:nvPr>
        </p:nvGraphicFramePr>
        <p:xfrm>
          <a:off x="467544" y="1628800"/>
          <a:ext cx="8352928" cy="492607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008112"/>
                <a:gridCol w="1512168"/>
                <a:gridCol w="5832648"/>
              </a:tblGrid>
              <a:tr h="24557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S1-180629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LG Electronics Inc.</a:t>
                      </a:r>
                      <a:endParaRPr lang="ko-KR" sz="1000" kern="120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SID on FS_EPCO</a:t>
                      </a:r>
                      <a:endParaRPr lang="ko-KR" sz="1000" kern="120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240">
                <a:tc>
                  <a:txBody>
                    <a:bodyPr/>
                    <a:lstStyle/>
                    <a:p>
                      <a:pPr algn="l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o-KR" sz="1000" kern="120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o-KR" sz="1000" kern="120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algn="l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o-KR" sz="1000" kern="120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o-KR" sz="1000" kern="120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algn="l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o-KR" sz="1000" kern="120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o-KR" sz="1000" kern="120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algn="l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o-KR" sz="1000" kern="120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o-KR" sz="1000" kern="120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algn="l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o-KR" sz="1000" kern="120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o-KR" sz="1000" kern="120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algn="l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o-KR" sz="1000" kern="120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o-KR" sz="1000" kern="120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algn="l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o-KR" sz="1000" kern="120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o-KR" sz="1000" kern="120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algn="l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o-KR" sz="1000" kern="120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o-KR" sz="1000" kern="120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algn="l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o-KR" sz="1000" kern="120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o-KR" sz="1000" kern="120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algn="l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o-KR" sz="1000" kern="120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o-KR" sz="1000" kern="120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algn="l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o-KR" sz="1000" kern="120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o-KR" sz="1000" kern="120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algn="l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o-KR" sz="1000" kern="120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o-KR" sz="1000" kern="120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algn="l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o-KR" sz="1000" kern="120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o-KR" sz="1000" kern="120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algn="l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o-KR" sz="1000"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o-KR" sz="1000" kern="120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US" sz="1100" b="0" i="0" u="none" strike="noStrike" kern="120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o-KR" sz="1000" kern="120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o-KR" sz="1000" kern="120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US" sz="1100" b="0" i="0" u="none" strike="noStrike" kern="120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o-KR" sz="1000" kern="120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o-KR" sz="1000" kern="120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US" sz="1100" b="0" i="0" u="none" strike="noStrike" kern="120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o-KR" sz="1000" kern="120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o-KR" sz="1000" kern="120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100" b="0" i="0" u="none" strike="noStrike" kern="1200" smtClean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o-KR" sz="1000" kern="120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o-KR" sz="1000" kern="120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100" b="0" i="0" u="none" strike="noStrike" kern="1200" smtClean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o-KR" sz="1000" kern="120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o-KR" sz="10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264</TotalTime>
  <Words>490</Words>
  <Application>Microsoft Office PowerPoint</Application>
  <PresentationFormat>화면 슬라이드 쇼(4:3)</PresentationFormat>
  <Paragraphs>89</Paragraphs>
  <Slides>9</Slides>
  <Notes>9</Notes>
  <HiddenSlides>0</HiddenSlides>
  <MMClips>0</MMClips>
  <ScaleCrop>false</ScaleCrop>
  <HeadingPairs>
    <vt:vector size="6" baseType="variant">
      <vt:variant>
        <vt:lpstr>사용한 글꼴</vt:lpstr>
      </vt:variant>
      <vt:variant>
        <vt:i4>7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9</vt:i4>
      </vt:variant>
    </vt:vector>
  </HeadingPairs>
  <TitlesOfParts>
    <vt:vector size="17" baseType="lpstr">
      <vt:lpstr>MS Mincho</vt:lpstr>
      <vt:lpstr>맑은 고딕</vt:lpstr>
      <vt:lpstr>바탕</vt:lpstr>
      <vt:lpstr>Arial</vt:lpstr>
      <vt:lpstr>Bookman Old Style</vt:lpstr>
      <vt:lpstr>Calibri</vt:lpstr>
      <vt:lpstr>Times New Roman</vt:lpstr>
      <vt:lpstr>Blank Presentation</vt:lpstr>
      <vt:lpstr>FS_EPCO Status Update Study on Study on Extended Provision of Connectivity Opportunities </vt:lpstr>
      <vt:lpstr>FS_EPCO Status</vt:lpstr>
      <vt:lpstr>FS_EPCO Progress</vt:lpstr>
      <vt:lpstr>FS_EPCO Meeting Time</vt:lpstr>
      <vt:lpstr>FS_EPCO Completion Date</vt:lpstr>
      <vt:lpstr>FS_EPCO Planning/Progress</vt:lpstr>
      <vt:lpstr>Work plan between meetings</vt:lpstr>
      <vt:lpstr>FS_EPCO Progress Estimate</vt:lpstr>
      <vt:lpstr>FS_EPCO Agreed documents</vt:lpstr>
    </vt:vector>
  </TitlesOfParts>
  <Company>MCC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SungDuck V3</cp:lastModifiedBy>
  <cp:revision>400</cp:revision>
  <cp:lastPrinted>2000-01-14T10:02:55Z</cp:lastPrinted>
  <dcterms:created xsi:type="dcterms:W3CDTF">1999-11-22T09:19:47Z</dcterms:created>
  <dcterms:modified xsi:type="dcterms:W3CDTF">2018-02-09T06:04:24Z</dcterms:modified>
  <cp:category>Presentation</cp:category>
</cp:coreProperties>
</file>