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14" d="100"/>
          <a:sy n="114" d="100"/>
        </p:scale>
        <p:origin x="1476" y="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FS_ID_UAS Status Update</a:t>
            </a:r>
            <a:br>
              <a:rPr lang="en-US" dirty="0"/>
            </a:br>
            <a:r>
              <a:rPr lang="en-US" sz="2800" dirty="0">
                <a:solidFill>
                  <a:srgbClr val="FF0000"/>
                </a:solidFill>
              </a:rPr>
              <a:t>Remote Identification of Unmanned Aerial Systems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Eddy Hall</a:t>
            </a:r>
          </a:p>
          <a:p>
            <a:r>
              <a:rPr lang="en-US" dirty="0"/>
              <a:t>Qualcomm Incorporated</a:t>
            </a:r>
          </a:p>
          <a:p>
            <a:r>
              <a:rPr lang="en-US" dirty="0"/>
              <a:t>FS_ID_UAS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S1-180605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449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#81</a:t>
            </a:r>
          </a:p>
          <a:p>
            <a:r>
              <a:rPr lang="en-GB" sz="1200" b="1" dirty="0"/>
              <a:t>Fukuoka, Japan, 5 - </a:t>
            </a:r>
            <a:r>
              <a:rPr lang="en-GB" sz="1200" b="1"/>
              <a:t>9 February 2018</a:t>
            </a:r>
            <a:endParaRPr lang="en-GB" sz="1200" dirty="0"/>
          </a:p>
        </p:txBody>
      </p:sp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441EE10-E46E-4936-BD73-0F23DA895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4694238"/>
            <a:ext cx="828791" cy="107647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FS_ID_UAS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Y</a:t>
            </a:r>
          </a:p>
          <a:p>
            <a:endParaRPr lang="en-GB" dirty="0"/>
          </a:p>
          <a:p>
            <a:r>
              <a:rPr lang="en-GB" dirty="0"/>
              <a:t>This WI has not been approved by SP</a:t>
            </a:r>
          </a:p>
          <a:p>
            <a:pPr marL="457200" lvl="1" indent="0"/>
            <a:r>
              <a:rPr lang="en-GB" dirty="0"/>
              <a:t>The following slides assume approval at SP#79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FS_ID_UAS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Study item description agreed</a:t>
            </a:r>
          </a:p>
          <a:p>
            <a:pPr lvl="1"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0%</a:t>
            </a:r>
          </a:p>
          <a:p>
            <a:pPr>
              <a:defRPr/>
            </a:pPr>
            <a:r>
              <a:rPr lang="en-GB" dirty="0"/>
              <a:t>Draft TR 22.8xx Completion: 0%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 yet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FS_ID_UAS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0</a:t>
            </a:r>
          </a:p>
          <a:p>
            <a:pPr lvl="1"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3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FS_ID_UAS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SA#81 (09/2018)</a:t>
            </a:r>
          </a:p>
          <a:p>
            <a:pPr lvl="1">
              <a:defRPr/>
            </a:pPr>
            <a:r>
              <a:rPr lang="en-GB" sz="2000" dirty="0"/>
              <a:t>For approval: SA#81 (09/2018)</a:t>
            </a:r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/>
              <a:t>Have these dates been changed at this meeting? N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FS_ID_UAS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Skeleton, Scope, Introduction</a:t>
            </a:r>
          </a:p>
          <a:p>
            <a:pPr lvl="1">
              <a:defRPr/>
            </a:pPr>
            <a:r>
              <a:rPr lang="en-GB" dirty="0"/>
              <a:t>Use Cases</a:t>
            </a:r>
          </a:p>
          <a:p>
            <a:pPr lvl="2">
              <a:defRPr/>
            </a:pPr>
            <a:r>
              <a:rPr lang="en-GB" dirty="0"/>
              <a:t>information elements</a:t>
            </a:r>
          </a:p>
          <a:p>
            <a:pPr lvl="2">
              <a:defRPr/>
            </a:pPr>
            <a:r>
              <a:rPr lang="en-GB" dirty="0"/>
              <a:t>Information accessibility</a:t>
            </a:r>
          </a:p>
          <a:p>
            <a:pPr lvl="2">
              <a:defRPr/>
            </a:pPr>
            <a:r>
              <a:rPr lang="en-GB" dirty="0"/>
              <a:t>Information usage</a:t>
            </a:r>
          </a:p>
          <a:p>
            <a:pPr lvl="1">
              <a:defRPr/>
            </a:pPr>
            <a:r>
              <a:rPr lang="en-GB" dirty="0"/>
              <a:t>Identify requirements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SA1#83</a:t>
            </a:r>
          </a:p>
          <a:p>
            <a:pPr lvl="2">
              <a:defRPr/>
            </a:pPr>
            <a:r>
              <a:rPr lang="en-GB" dirty="0"/>
              <a:t>Final use cases &amp; requirements</a:t>
            </a:r>
          </a:p>
          <a:p>
            <a:pPr lvl="2">
              <a:defRPr/>
            </a:pPr>
            <a:r>
              <a:rPr lang="en-GB" dirty="0"/>
              <a:t>Consolidate requirements</a:t>
            </a:r>
          </a:p>
          <a:p>
            <a:pPr lvl="2">
              <a:defRPr/>
            </a:pPr>
            <a:r>
              <a:rPr lang="en-GB" dirty="0"/>
              <a:t>Conclusions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</a:t>
            </a:r>
          </a:p>
          <a:p>
            <a:pPr lvl="1">
              <a:defRPr/>
            </a:pPr>
            <a:r>
              <a:rPr lang="en-GB" dirty="0"/>
              <a:t>Focus items in previous slide</a:t>
            </a:r>
          </a:p>
          <a:p>
            <a:pPr lvl="1">
              <a:defRPr/>
            </a:pPr>
            <a:r>
              <a:rPr lang="en-GB" dirty="0"/>
              <a:t>Investigate regulatory requirements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FS_ID_UAS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0% (SA1#81)</a:t>
            </a:r>
          </a:p>
          <a:p>
            <a:pPr lvl="1">
              <a:defRPr/>
            </a:pPr>
            <a:r>
              <a:rPr lang="en-GB" dirty="0"/>
              <a:t>Next meeting: 50% (SA1#82)</a:t>
            </a:r>
          </a:p>
          <a:p>
            <a:pPr lvl="1">
              <a:defRPr/>
            </a:pPr>
            <a:r>
              <a:rPr lang="en-GB" dirty="0"/>
              <a:t>In two meetings: 100% (SA1#83)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FS_ID_UAS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81732"/>
              </p:ext>
            </p:extLst>
          </p:nvPr>
        </p:nvGraphicFramePr>
        <p:xfrm>
          <a:off x="684213" y="2924175"/>
          <a:ext cx="7772400" cy="49072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S1-180604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Qualcomm et al.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Study on Remote Identification of Unmanned Aerial Systems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66</TotalTime>
  <Words>334</Words>
  <Application>Microsoft Office PowerPoint</Application>
  <PresentationFormat>On-screen Show (4:3)</PresentationFormat>
  <Paragraphs>81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FS_ID_UAS Status Update Remote Identification of Unmanned Aerial Systems</vt:lpstr>
      <vt:lpstr>FS_ID_UAS Status</vt:lpstr>
      <vt:lpstr>FS_ID_UAS Progress</vt:lpstr>
      <vt:lpstr>FS_ID_UAS Meeting Time</vt:lpstr>
      <vt:lpstr>FS_ID_UAS Completion Date</vt:lpstr>
      <vt:lpstr>FS_ID_UAS Planning/Progress</vt:lpstr>
      <vt:lpstr>Work plan between meetings</vt:lpstr>
      <vt:lpstr>FS_ID_UAS Progress Estimate</vt:lpstr>
      <vt:lpstr>FS_ID_UAS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Eddy Hall</cp:lastModifiedBy>
  <cp:revision>316</cp:revision>
  <cp:lastPrinted>2000-01-14T10:02:55Z</cp:lastPrinted>
  <dcterms:created xsi:type="dcterms:W3CDTF">1999-11-22T09:19:47Z</dcterms:created>
  <dcterms:modified xsi:type="dcterms:W3CDTF">2018-02-09T05:06:55Z</dcterms:modified>
  <cp:category>Presentation</cp:category>
</cp:coreProperties>
</file>