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10" autoAdjust="0"/>
    <p:restoredTop sz="86401" autoAdjust="0"/>
  </p:normalViewPr>
  <p:slideViewPr>
    <p:cSldViewPr>
      <p:cViewPr varScale="1">
        <p:scale>
          <a:sx n="93" d="100"/>
          <a:sy n="93" d="100"/>
        </p:scale>
        <p:origin x="1616" y="20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FS_5GLAN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LAN Support in 5G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Jack Nasielski</a:t>
            </a:r>
          </a:p>
          <a:p>
            <a:r>
              <a:rPr lang="en-US" dirty="0"/>
              <a:t>Qualcomm</a:t>
            </a:r>
          </a:p>
          <a:p>
            <a:r>
              <a:rPr lang="en-US" dirty="0"/>
              <a:t>FS_5GLAN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S1-180xxx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3793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#81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b="1" dirty="0"/>
              <a:t>Fukuoka, Japan, 5-9 February</a:t>
            </a:r>
            <a:r>
              <a:rPr lang="pt-BR" sz="1200" b="1" dirty="0"/>
              <a:t>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no</a:t>
            </a:r>
          </a:p>
          <a:p>
            <a:endParaRPr lang="en-GB" dirty="0"/>
          </a:p>
          <a:p>
            <a:r>
              <a:rPr lang="en-GB" dirty="0"/>
              <a:t>This WI has been approved at SP#76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Use cases</a:t>
            </a:r>
          </a:p>
          <a:p>
            <a:pPr lvl="1">
              <a:defRPr/>
            </a:pPr>
            <a:r>
              <a:rPr lang="en-GB" dirty="0"/>
              <a:t>Conclusions, potential requirements consolidation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Draft TR 22.821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2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FS_5GLAN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SA#79 (03/2018)</a:t>
            </a:r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/>
              <a:t>Have 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100%</a:t>
            </a:r>
          </a:p>
          <a:p>
            <a:pPr lvl="1">
              <a:defRPr/>
            </a:pPr>
            <a:r>
              <a:rPr lang="en-GB" dirty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155954"/>
              </p:ext>
            </p:extLst>
          </p:nvPr>
        </p:nvGraphicFramePr>
        <p:xfrm>
          <a:off x="557715" y="2512862"/>
          <a:ext cx="8028570" cy="35682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4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826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180151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FS_5GLAN Conclusion and Recommendations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180341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Clarification on subscription aspects in use case 5.2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180551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Clarification on service continuity for private communication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180552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Use case on discovery mechanism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180352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Use case on scaling up/down the 5G PVN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745</TotalTime>
  <Words>265</Words>
  <Application>Microsoft Macintosh PowerPoint</Application>
  <PresentationFormat>On-screen Show (4:3)</PresentationFormat>
  <Paragraphs>69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MS Mincho</vt:lpstr>
      <vt:lpstr>Arial</vt:lpstr>
      <vt:lpstr>Bookman Old Style</vt:lpstr>
      <vt:lpstr>Times New Roman</vt:lpstr>
      <vt:lpstr>Blank Presentation</vt:lpstr>
      <vt:lpstr>FS_5GLAN Status Update Feasibility Study on LAN Support in 5G</vt:lpstr>
      <vt:lpstr>FS_5GLAN Status</vt:lpstr>
      <vt:lpstr>FS_5GLAN Progress</vt:lpstr>
      <vt:lpstr>FS_5GLAN Meeting Time</vt:lpstr>
      <vt:lpstr>FS_5GLAN Completion Date</vt:lpstr>
      <vt:lpstr>FS_5GLAN Planning/Progress</vt:lpstr>
      <vt:lpstr>Work plan between meetings</vt:lpstr>
      <vt:lpstr>FS_5GLAN Progress Estimate</vt:lpstr>
      <vt:lpstr>FS_5GLAN Agreed documents</vt:lpstr>
    </vt:vector>
  </TitlesOfParts>
  <Company>MCC</Company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Jack Nasielski</cp:lastModifiedBy>
  <cp:revision>330</cp:revision>
  <cp:lastPrinted>2000-01-14T10:02:55Z</cp:lastPrinted>
  <dcterms:created xsi:type="dcterms:W3CDTF">1999-11-22T09:19:47Z</dcterms:created>
  <dcterms:modified xsi:type="dcterms:W3CDTF">2018-02-09T00:36:29Z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63850007</vt:i4>
  </property>
  <property fmtid="{D5CDD505-2E9C-101B-9397-08002B2CF9AE}" pid="3" name="_NewReviewCycle">
    <vt:lpwstr/>
  </property>
  <property fmtid="{D5CDD505-2E9C-101B-9397-08002B2CF9AE}" pid="4" name="_EmailSubject">
    <vt:lpwstr>please review</vt:lpwstr>
  </property>
  <property fmtid="{D5CDD505-2E9C-101B-9397-08002B2CF9AE}" pid="5" name="_AuthorEmail">
    <vt:lpwstr>edhall@qti.qualcomm.com</vt:lpwstr>
  </property>
  <property fmtid="{D5CDD505-2E9C-101B-9397-08002B2CF9AE}" pid="6" name="_AuthorEmailDisplayName">
    <vt:lpwstr>Eddy Hall</vt:lpwstr>
  </property>
</Properties>
</file>