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7" r:id="rId5"/>
    <p:sldId id="262" r:id="rId6"/>
    <p:sldId id="261" r:id="rId7"/>
    <p:sldId id="260" r:id="rId8"/>
    <p:sldId id="258" r:id="rId9"/>
    <p:sldId id="265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7" d="100"/>
          <a:sy n="87" d="100"/>
        </p:scale>
        <p:origin x="129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82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file:///D:\3GPP\SA1%20Fukuoka%202018\docs\S1-180432.zip" TargetMode="External"/><Relationship Id="rId3" Type="http://schemas.openxmlformats.org/officeDocument/2006/relationships/hyperlink" Target="file:///D:\3GPP\SA1%20Fukuoka%202018\Docs\S1-180037.zip" TargetMode="External"/><Relationship Id="rId7" Type="http://schemas.openxmlformats.org/officeDocument/2006/relationships/hyperlink" Target="file:///D:\3GPP\SA1%20Fukuoka%202018\docs\S1-180565.zip" TargetMode="External"/><Relationship Id="rId12" Type="http://schemas.openxmlformats.org/officeDocument/2006/relationships/hyperlink" Target="file:///D:\3GPP\SA1%20Fukuoka%202018\docs\S1-18044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D:\3GPP\SA1%20Fukuoka%202018\docs\S1-180564.zip" TargetMode="External"/><Relationship Id="rId11" Type="http://schemas.openxmlformats.org/officeDocument/2006/relationships/hyperlink" Target="file:///D:\3GPP\SA1%20Fukuoka%202018\docs\S1-180439.zip" TargetMode="External"/><Relationship Id="rId5" Type="http://schemas.openxmlformats.org/officeDocument/2006/relationships/hyperlink" Target="file:///D:\3GPP\SA1%20Fukuoka%202018\docs\S1-180433.zip" TargetMode="External"/><Relationship Id="rId10" Type="http://schemas.openxmlformats.org/officeDocument/2006/relationships/hyperlink" Target="file:///D:\3GPP\SA1%20Fukuoka%202018\docs\S1-180436.zip" TargetMode="External"/><Relationship Id="rId4" Type="http://schemas.openxmlformats.org/officeDocument/2006/relationships/hyperlink" Target="file:///D:\3GPP\SA1%20Fukuoka%202018\docs\S1-180448.zip" TargetMode="External"/><Relationship Id="rId9" Type="http://schemas.openxmlformats.org/officeDocument/2006/relationships/hyperlink" Target="file:///D:\3GPP\SA1%20Fukuoka%202018\docs\S1-180568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Monastery2</a:t>
            </a:r>
            <a:br>
              <a:rPr lang="en-US" dirty="0"/>
            </a:br>
            <a:r>
              <a:rPr lang="en-US" sz="2800" dirty="0"/>
              <a:t>Mobile Communication System for Railways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/>
              <a:t>Monastery2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S1-180258</a:t>
            </a:r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#81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Fukuoka, Japan</a:t>
            </a:r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&lt;no&gt;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Additions and updates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E24E44A-9B62-4706-B73E-A7C808F4980D}"/>
              </a:ext>
            </a:extLst>
          </p:cNvPr>
          <p:cNvGraphicFramePr>
            <a:graphicFrameLocks noGrp="1"/>
          </p:cNvGraphicFramePr>
          <p:nvPr/>
        </p:nvGraphicFramePr>
        <p:xfrm>
          <a:off x="1740852" y="2303526"/>
          <a:ext cx="5662295" cy="33355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217930">
                  <a:extLst>
                    <a:ext uri="{9D8B030D-6E8A-4147-A177-3AD203B41FA5}">
                      <a16:colId xmlns:a16="http://schemas.microsoft.com/office/drawing/2014/main" val="2050214052"/>
                    </a:ext>
                  </a:extLst>
                </a:gridCol>
                <a:gridCol w="1537335">
                  <a:extLst>
                    <a:ext uri="{9D8B030D-6E8A-4147-A177-3AD203B41FA5}">
                      <a16:colId xmlns:a16="http://schemas.microsoft.com/office/drawing/2014/main" val="1580626737"/>
                    </a:ext>
                  </a:extLst>
                </a:gridCol>
                <a:gridCol w="2907030">
                  <a:extLst>
                    <a:ext uri="{9D8B030D-6E8A-4147-A177-3AD203B41FA5}">
                      <a16:colId xmlns:a16="http://schemas.microsoft.com/office/drawing/2014/main" val="3515549236"/>
                    </a:ext>
                  </a:extLst>
                </a:gridCol>
              </a:tblGrid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3"/>
                        </a:rPr>
                        <a:t>S1-180037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Ericsson, UIC, Nokia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Enhanced control of User Regroup and Private Communication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7548171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4"/>
                        </a:rPr>
                        <a:t>S1-180448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Huawei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CR22.282v16.0.0: TS_22.282 CR_LOCOTROL information transmission between engines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94333475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5"/>
                        </a:rPr>
                        <a:t>S1-180433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Kapsch CarrierCom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CR22.179v16.0.0: Adding more functionality to interworking between FRMCS and GSM-R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3690903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6"/>
                        </a:rPr>
                        <a:t>S1-180564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Kapsch CarrierCom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Adding more functionality to interworking between FRMCS and GSM-R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53773956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7"/>
                        </a:rPr>
                        <a:t>S1-180565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UIC, Ericsson, Nokia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Functional Alias enhancements(chapter 5.9a)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21134681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8"/>
                        </a:rPr>
                        <a:t>S1-180432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UIC, Kapsch Carrier Com, Teleste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CR22.282v16.0.0: Introduction of railway emergency alert functionality to 22.282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7686946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9"/>
                        </a:rPr>
                        <a:t>S1-180568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UIC, Kapsch Carrier Com, Teleste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Introduction of railway emergency alert functionality to 22.280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40603567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0"/>
                        </a:rPr>
                        <a:t>S1-180436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UIC, Kapsch Carrier Com, Teleste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Clarification of definition of Mission Critical Service in 22.280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4835851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1"/>
                        </a:rPr>
                        <a:t>S1-180439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UIC, Ericsson, Huawei, Teleste, Kapsch Carrier Com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CR22.280v16.0.0: Changes related to membership/affiliation section of 22.280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9872847"/>
                  </a:ext>
                </a:extLst>
              </a:tr>
              <a:tr h="895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12"/>
                        </a:rPr>
                        <a:t>S1-180440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Nokia, UIC, Ericsson, Huawei, Teleste, Kapsch Carrier Com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CR22.280v16.0.0: Changes related to administrative sections of 22.280</a:t>
                      </a:r>
                      <a:endParaRPr lang="de-D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017205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:a16="http://schemas.microsoft.com/office/drawing/2014/main" id="{2A2B3D08-E039-410E-AC9E-3E8442FC7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1488" y="23034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Work/Study Item Completion: 55%</a:t>
            </a:r>
          </a:p>
          <a:p>
            <a:pPr>
              <a:defRPr/>
            </a:pPr>
            <a:r>
              <a:rPr lang="en-GB" dirty="0"/>
              <a:t>Draft T2 22.289 Completion: 35%</a:t>
            </a:r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4</a:t>
            </a:fld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61091435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</a:t>
            </a:r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 to SA plenary:</a:t>
            </a:r>
          </a:p>
          <a:p>
            <a:pPr lvl="1">
              <a:defRPr/>
            </a:pPr>
            <a:r>
              <a:rPr lang="en-GB" sz="2000" dirty="0"/>
              <a:t>For information: SA#79 (</a:t>
            </a:r>
            <a:r>
              <a:rPr lang="en-GB" sz="2000" dirty="0">
                <a:solidFill>
                  <a:srgbClr val="FF0000"/>
                </a:solidFill>
                <a:highlight>
                  <a:srgbClr val="FFFF00"/>
                </a:highlight>
              </a:rPr>
              <a:t>06/2018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SA#80 (</a:t>
            </a:r>
            <a:r>
              <a:rPr lang="en-GB" sz="2000" dirty="0">
                <a:solidFill>
                  <a:srgbClr val="FF0000"/>
                </a:solidFill>
              </a:rPr>
              <a:t>06/2018</a:t>
            </a:r>
            <a:r>
              <a:rPr lang="en-GB" sz="2000" dirty="0"/>
              <a:t>)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Topics to focus on at next SA1#81 meeting:</a:t>
            </a:r>
          </a:p>
          <a:p>
            <a:pPr lvl="1">
              <a:defRPr/>
            </a:pPr>
            <a:r>
              <a:rPr lang="en-GB" dirty="0"/>
              <a:t>Introduction of normative CRs to MCX Specs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7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Prepare CRs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de-DE" dirty="0"/>
              <a:t>Monastery2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55%</a:t>
            </a:r>
          </a:p>
          <a:p>
            <a:pPr lvl="1">
              <a:defRPr/>
            </a:pPr>
            <a:r>
              <a:rPr lang="en-GB" dirty="0"/>
              <a:t>Next meeting: 80%</a:t>
            </a:r>
          </a:p>
          <a:p>
            <a:pPr lvl="2">
              <a:defRPr/>
            </a:pPr>
            <a:endParaRPr lang="en-GB" dirty="0"/>
          </a:p>
          <a:p>
            <a:pPr lvl="1">
              <a:defRPr/>
            </a:pPr>
            <a:r>
              <a:rPr lang="en-GB" dirty="0"/>
              <a:t>In two meetings: 90%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9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422</Words>
  <Application>Microsoft Office PowerPoint</Application>
  <PresentationFormat>On-screen Show (4:3)</PresentationFormat>
  <Paragraphs>94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Status</vt:lpstr>
      <vt:lpstr>Monastery2 Progress</vt:lpstr>
      <vt:lpstr>Monastery2 Progress</vt:lpstr>
      <vt:lpstr>Monastery2 Meeting Time</vt:lpstr>
      <vt:lpstr>Monastery2 Completion Date</vt:lpstr>
      <vt:lpstr>Monastery2 Planning/Progress</vt:lpstr>
      <vt:lpstr>Work plan between meetings</vt:lpstr>
      <vt:lpstr>Monastery2 Progress Estimate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Merkel-20180117</cp:lastModifiedBy>
  <cp:revision>342</cp:revision>
  <cp:lastPrinted>2000-01-14T10:02:55Z</cp:lastPrinted>
  <dcterms:created xsi:type="dcterms:W3CDTF">1999-11-22T09:19:47Z</dcterms:created>
  <dcterms:modified xsi:type="dcterms:W3CDTF">2018-02-08T23:39:01Z</dcterms:modified>
  <cp:category>Presentation</cp:category>
</cp:coreProperties>
</file>