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216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>
                <a:solidFill>
                  <a:srgbClr val="000000"/>
                </a:solidFill>
              </a:rPr>
              <a:t>FS_MARCOM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Maritime Communication Services </a:t>
            </a:r>
            <a:br>
              <a:rPr lang="en-US" altLang="ko-KR" sz="3200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over 3GPP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/>
              <a:t>FS_MARCOM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S1-180093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>
                <a:solidFill>
                  <a:srgbClr val="0070C0"/>
                </a:solidFill>
                <a:ea typeface="MS Mincho" pitchFamily="49" charset="-128"/>
              </a:rPr>
              <a:t>of S1-18xxxx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#81</a:t>
            </a:r>
          </a:p>
          <a:p>
            <a:r>
              <a:rPr lang="en-GB" sz="1200" b="1" dirty="0"/>
              <a:t>Fukuoka, Japan, 5 - 9 February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179512" y="1191412"/>
            <a:ext cx="8784975" cy="5113337"/>
          </a:xfrm>
        </p:spPr>
        <p:txBody>
          <a:bodyPr/>
          <a:lstStyle/>
          <a:p>
            <a:pPr>
              <a:spcBef>
                <a:spcPts val="900"/>
              </a:spcBef>
              <a:defRPr/>
            </a:pPr>
            <a:r>
              <a:rPr lang="en-GB" sz="2000" dirty="0"/>
              <a:t>Progress made at this meeting</a:t>
            </a:r>
          </a:p>
          <a:p>
            <a:pPr lvl="1">
              <a:spcBef>
                <a:spcPts val="900"/>
              </a:spcBef>
              <a:defRPr/>
            </a:pPr>
            <a:r>
              <a:rPr lang="en-US" sz="1800" dirty="0"/>
              <a:t>Introduction of one use case</a:t>
            </a:r>
          </a:p>
          <a:p>
            <a:pPr lvl="2">
              <a:spcBef>
                <a:spcPts val="900"/>
              </a:spcBef>
              <a:defRPr/>
            </a:pPr>
            <a:r>
              <a:rPr lang="en-US" sz="1600" b="0" dirty="0"/>
              <a:t>Urgent alarm service</a:t>
            </a:r>
          </a:p>
          <a:p>
            <a:pPr lvl="1">
              <a:spcBef>
                <a:spcPts val="900"/>
              </a:spcBef>
              <a:defRPr/>
            </a:pPr>
            <a:r>
              <a:rPr lang="en-US" altLang="ko-KR" sz="1800" dirty="0"/>
              <a:t>Addition of the description on IMO MSPs whose use cases are not introduced in TR because of the following reason.</a:t>
            </a:r>
            <a:endParaRPr lang="en-US" sz="1800" dirty="0"/>
          </a:p>
          <a:p>
            <a:pPr lvl="2">
              <a:spcBef>
                <a:spcPts val="900"/>
              </a:spcBef>
              <a:defRPr/>
            </a:pPr>
            <a:r>
              <a:rPr lang="en-GB" altLang="ko-KR" sz="1600" b="0" dirty="0"/>
              <a:t>IMO/IHO HGDM group is under the development of the guideline on IMO MSP till September 2018 and the guideline on IMO MSP developed by IMO/IHO HGDM group is planned to be reported to IMO NCSR#6 that is supposed to be held in March 2019. Then, IMO MSC#101 that is supposed to be held in June 2019 is planned to make a decision on the guideline of IMO MSP based on the report from IMO NSCR#6. Considering the status of IMO standardisation, it is not possible to receive the detailed guidance on this IMO MSP before the standardisation of this Technical Report is completed. </a:t>
            </a:r>
            <a:endParaRPr lang="en-US" sz="1400" b="0" dirty="0"/>
          </a:p>
          <a:p>
            <a:pPr>
              <a:spcBef>
                <a:spcPts val="900"/>
              </a:spcBef>
              <a:defRPr/>
            </a:pPr>
            <a:r>
              <a:rPr lang="en-GB" sz="2000" dirty="0"/>
              <a:t>Work/Study Item Completion: 75%</a:t>
            </a:r>
          </a:p>
          <a:p>
            <a:pPr>
              <a:spcBef>
                <a:spcPts val="900"/>
              </a:spcBef>
              <a:defRPr/>
            </a:pPr>
            <a:r>
              <a:rPr lang="en-GB" sz="2000" dirty="0"/>
              <a:t>Draft TR 22.819 Completion: 75%</a:t>
            </a:r>
          </a:p>
          <a:p>
            <a:pPr>
              <a:spcBef>
                <a:spcPts val="900"/>
              </a:spcBef>
              <a:defRPr/>
            </a:pPr>
            <a:r>
              <a:rPr lang="en-GB" sz="2000" dirty="0"/>
              <a:t>Controversial issues</a:t>
            </a:r>
          </a:p>
          <a:p>
            <a:pPr lvl="1">
              <a:spcBef>
                <a:spcPts val="900"/>
              </a:spcBef>
              <a:defRPr/>
            </a:pPr>
            <a:r>
              <a:rPr lang="en-GB" sz="18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4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spcBef>
                <a:spcPts val="1200"/>
              </a:spcBef>
              <a:defRPr/>
            </a:pPr>
            <a:r>
              <a:rPr lang="en-GB" sz="2000" dirty="0"/>
              <a:t>For information: SA#79 (03/2018)</a:t>
            </a:r>
          </a:p>
          <a:p>
            <a:pPr lvl="1">
              <a:spcBef>
                <a:spcPts val="1200"/>
              </a:spcBef>
              <a:defRPr/>
            </a:pPr>
            <a:r>
              <a:rPr lang="en-GB" sz="2000" dirty="0"/>
              <a:t>For approval: SA#80 (06/2018)</a:t>
            </a:r>
          </a:p>
          <a:p>
            <a:pPr>
              <a:spcBef>
                <a:spcPts val="1200"/>
              </a:spcBef>
              <a:defRPr/>
            </a:pPr>
            <a:r>
              <a:rPr lang="en-GB" sz="2400" dirty="0"/>
              <a:t>Have these dates been changed at this meeting? &lt;no&gt;</a:t>
            </a:r>
          </a:p>
          <a:p>
            <a:pPr lvl="1">
              <a:spcBef>
                <a:spcPts val="1200"/>
              </a:spcBef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/>
            <a:r>
              <a:rPr lang="en-GB" altLang="ko-KR" sz="2000" dirty="0"/>
              <a:t>Overview in the section 4</a:t>
            </a:r>
            <a:endParaRPr lang="ko-KR" altLang="ko-KR" sz="1400" dirty="0"/>
          </a:p>
          <a:p>
            <a:pPr lvl="1"/>
            <a:r>
              <a:rPr lang="en-GB" altLang="ko-KR" sz="2000" dirty="0"/>
              <a:t>Potential requirements in the section 10 with the analysis on developed potential requirements.</a:t>
            </a:r>
            <a:endParaRPr lang="ko-KR" altLang="ko-KR" sz="1400" dirty="0"/>
          </a:p>
          <a:p>
            <a:pPr lvl="1"/>
            <a:r>
              <a:rPr lang="en-GB" altLang="ko-KR" sz="2000" dirty="0"/>
              <a:t>Conclusion and Recommendations in the section 11</a:t>
            </a:r>
            <a:endParaRPr lang="ko-KR" altLang="ko-KR" sz="1400" dirty="0"/>
          </a:p>
          <a:p>
            <a:pPr lvl="1"/>
            <a:r>
              <a:rPr lang="en-GB" altLang="ko-KR" sz="2000" dirty="0"/>
              <a:t>Issues described in Editor’s Notes </a:t>
            </a:r>
          </a:p>
          <a:p>
            <a:pPr lvl="1"/>
            <a:r>
              <a:rPr lang="en-GB" altLang="ko-KR" sz="2000" dirty="0"/>
              <a:t>Additional use cases for mobile broadband services, for machine type communication services or for interworking and harmonisation</a:t>
            </a:r>
          </a:p>
          <a:p>
            <a:pPr lvl="1"/>
            <a:r>
              <a:rPr lang="en-US" sz="2000" dirty="0"/>
              <a:t>Report to SA plenary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75%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449861"/>
              </p:ext>
            </p:extLst>
          </p:nvPr>
        </p:nvGraphicFramePr>
        <p:xfrm>
          <a:off x="685799" y="1992427"/>
          <a:ext cx="8062913" cy="15574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18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0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3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S1-180407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KT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Urgent alarm service</a:t>
                      </a: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S1-180415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endParaRPr lang="en-GB" altLang="ko-KR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Deletion of the section 7.1 Maritime single window service</a:t>
                      </a: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S1-180416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endParaRPr lang="en-GB" altLang="ko-KR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Other IMO MSPs</a:t>
                      </a: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S1-180090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 (</a:t>
                      </a: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Cover</a:t>
                      </a:r>
                      <a:r>
                        <a:rPr lang="en-US" altLang="ko-KR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sheet for TR 22.819 to TSG SA for information</a:t>
                      </a: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168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2749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394</TotalTime>
  <Words>465</Words>
  <Application>Microsoft Office PowerPoint</Application>
  <PresentationFormat>화면 슬라이드 쇼(4:3)</PresentationFormat>
  <Paragraphs>73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FS_MARCOM Status Update Maritime Communication Services  over 3GPP system</vt:lpstr>
      <vt:lpstr>FS_MARCOM Status</vt:lpstr>
      <vt:lpstr>FS_MARCOM Progress</vt:lpstr>
      <vt:lpstr>FS_MARCOM Meeting Time</vt:lpstr>
      <vt:lpstr>FS_MARCOM Completion Date</vt:lpstr>
      <vt:lpstr>FS_MARCOM Planning/Progress</vt:lpstr>
      <vt:lpstr>FS_MARCOM Progress Estimate</vt:lpstr>
      <vt:lpstr>FS_MARCOM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Koo1</cp:lastModifiedBy>
  <cp:revision>386</cp:revision>
  <cp:lastPrinted>2000-01-14T10:02:55Z</cp:lastPrinted>
  <dcterms:created xsi:type="dcterms:W3CDTF">1999-11-22T09:19:47Z</dcterms:created>
  <dcterms:modified xsi:type="dcterms:W3CDTF">2018-02-09T06:13:49Z</dcterms:modified>
  <cp:category>Presentation</cp:category>
</cp:coreProperties>
</file>