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67" r:id="rId3"/>
    <p:sldId id="256" r:id="rId4"/>
    <p:sldId id="268" r:id="rId5"/>
    <p:sldId id="266" r:id="rId6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1" d="100"/>
          <a:sy n="71" d="100"/>
        </p:scale>
        <p:origin x="235" y="5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2096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1178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1520" y="2130425"/>
            <a:ext cx="8640960" cy="1470025"/>
          </a:xfrm>
        </p:spPr>
        <p:txBody>
          <a:bodyPr/>
          <a:lstStyle/>
          <a:p>
            <a:r>
              <a:rPr lang="en-US" altLang="ko-KR" sz="4400" dirty="0" err="1">
                <a:solidFill>
                  <a:srgbClr val="000000"/>
                </a:solidFill>
              </a:rPr>
              <a:t>ePWS</a:t>
            </a:r>
            <a:r>
              <a:rPr lang="en-US" altLang="ko-KR" sz="4400" dirty="0">
                <a:solidFill>
                  <a:srgbClr val="000000"/>
                </a:solidFill>
              </a:rPr>
              <a:t> Status Update</a:t>
            </a:r>
            <a:br>
              <a:rPr lang="en-US" altLang="ko-KR" dirty="0">
                <a:solidFill>
                  <a:srgbClr val="000000"/>
                </a:solidFill>
              </a:rPr>
            </a:br>
            <a:r>
              <a:rPr lang="en-US" altLang="ko-KR" sz="3200" dirty="0">
                <a:solidFill>
                  <a:srgbClr val="000000"/>
                </a:solidFill>
              </a:rPr>
              <a:t>Enhancements of Public Warning System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err="1"/>
              <a:t>Hyounhee</a:t>
            </a:r>
            <a:r>
              <a:rPr lang="en-US" altLang="ko-KR" dirty="0"/>
              <a:t> Koo</a:t>
            </a:r>
          </a:p>
          <a:p>
            <a:r>
              <a:rPr lang="en-US" altLang="ko-KR" dirty="0" err="1"/>
              <a:t>SyncTechno</a:t>
            </a:r>
            <a:r>
              <a:rPr lang="en-US" altLang="ko-KR" dirty="0"/>
              <a:t> Inc.</a:t>
            </a:r>
          </a:p>
          <a:p>
            <a:r>
              <a:rPr lang="en-US" altLang="ko-KR" dirty="0" err="1"/>
              <a:t>ePWS</a:t>
            </a:r>
            <a:r>
              <a:rPr lang="en-US" altLang="ko-KR" dirty="0"/>
              <a:t> Rapporteur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S1-180092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0" y="6291263"/>
            <a:ext cx="2824492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#81</a:t>
            </a:r>
          </a:p>
          <a:p>
            <a:r>
              <a:rPr lang="en-GB" sz="1200" b="1" dirty="0"/>
              <a:t>Fukuoka, Japan, 5 - 9 February 2018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ePWS</a:t>
            </a:r>
            <a:r>
              <a:rPr lang="en-GB" dirty="0"/>
              <a:t>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Yes</a:t>
            </a:r>
          </a:p>
          <a:p>
            <a:endParaRPr lang="en-GB" dirty="0"/>
          </a:p>
          <a:p>
            <a:r>
              <a:rPr lang="en-GB" altLang="ko-KR" dirty="0"/>
              <a:t>This WI has been approved at SP#78</a:t>
            </a:r>
          </a:p>
          <a:p>
            <a:pPr marL="457200" lvl="1" indent="0"/>
            <a:r>
              <a:rPr lang="en-GB" altLang="ko-KR" dirty="0"/>
              <a:t>Approved WID is in </a:t>
            </a:r>
            <a:r>
              <a:rPr lang="en-GB" altLang="ko-KR" dirty="0" err="1"/>
              <a:t>tdoc</a:t>
            </a:r>
            <a:r>
              <a:rPr lang="en-GB" altLang="ko-KR" dirty="0"/>
              <a:t> SP-170998 </a:t>
            </a:r>
          </a:p>
          <a:p>
            <a:endParaRPr lang="en-GB" altLang="ko-KR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45470784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ePWS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1200"/>
              </a:spcAft>
              <a:defRPr/>
            </a:pPr>
            <a:r>
              <a:rPr lang="en-GB" sz="2400" dirty="0"/>
              <a:t>Progress made at this meeting</a:t>
            </a:r>
          </a:p>
          <a:p>
            <a:pPr lvl="1">
              <a:spcBef>
                <a:spcPts val="0"/>
              </a:spcBef>
              <a:spcAft>
                <a:spcPts val="1200"/>
              </a:spcAft>
              <a:defRPr/>
            </a:pPr>
            <a:r>
              <a:rPr lang="en-GB" sz="2000" dirty="0"/>
              <a:t>Agreed CRs to introduce all of stage 1 requirements for enhancements of Public Warning System on the following topics. </a:t>
            </a:r>
          </a:p>
          <a:p>
            <a:pPr lvl="2">
              <a:spcBef>
                <a:spcPts val="0"/>
              </a:spcBef>
              <a:spcAft>
                <a:spcPts val="1200"/>
              </a:spcAft>
              <a:defRPr/>
            </a:pPr>
            <a:r>
              <a:rPr lang="en-GB" altLang="ko-KR" sz="1800" b="0" dirty="0"/>
              <a:t>Requirements for 3GPP system supporting </a:t>
            </a:r>
            <a:r>
              <a:rPr lang="en-GB" altLang="ko-KR" sz="1800" b="0" dirty="0" err="1"/>
              <a:t>ePWS</a:t>
            </a:r>
            <a:r>
              <a:rPr lang="en-GB" altLang="ko-KR" sz="1800" b="0" dirty="0"/>
              <a:t>-UEs</a:t>
            </a:r>
            <a:endParaRPr lang="ko-KR" altLang="ko-KR" sz="1800" b="0" dirty="0"/>
          </a:p>
          <a:p>
            <a:pPr lvl="2">
              <a:spcBef>
                <a:spcPts val="0"/>
              </a:spcBef>
              <a:spcAft>
                <a:spcPts val="1200"/>
              </a:spcAft>
              <a:defRPr/>
            </a:pPr>
            <a:r>
              <a:rPr lang="en-GB" altLang="ko-KR" sz="1800" b="0" dirty="0"/>
              <a:t>Requirements for </a:t>
            </a:r>
            <a:r>
              <a:rPr lang="en-GB" altLang="ko-KR" sz="1800" b="0" dirty="0" err="1"/>
              <a:t>ePWS</a:t>
            </a:r>
            <a:r>
              <a:rPr lang="en-GB" altLang="ko-KR" sz="1800" b="0" dirty="0"/>
              <a:t>-UE incapable of displaying text based Warning Notification and for relay of Warning Notification</a:t>
            </a:r>
            <a:endParaRPr lang="ko-KR" altLang="ko-KR" sz="1800" b="0" dirty="0"/>
          </a:p>
          <a:p>
            <a:pPr lvl="2">
              <a:spcBef>
                <a:spcPts val="0"/>
              </a:spcBef>
              <a:spcAft>
                <a:spcPts val="1200"/>
              </a:spcAft>
              <a:defRPr/>
            </a:pPr>
            <a:r>
              <a:rPr lang="en-GB" altLang="ko-KR" sz="1800" b="0" dirty="0"/>
              <a:t>Requirements for the improvement of understanding the Warning Notification</a:t>
            </a:r>
            <a:endParaRPr lang="ko-KR" altLang="ko-KR" sz="1800" b="0" dirty="0"/>
          </a:p>
          <a:p>
            <a:pPr lvl="2">
              <a:spcBef>
                <a:spcPts val="0"/>
              </a:spcBef>
              <a:spcAft>
                <a:spcPts val="1200"/>
              </a:spcAft>
              <a:defRPr/>
            </a:pPr>
            <a:r>
              <a:rPr lang="en-GB" altLang="ko-KR" sz="1800" b="0" dirty="0"/>
              <a:t>General requirements for </a:t>
            </a:r>
            <a:r>
              <a:rPr lang="en-GB" altLang="ko-KR" sz="1800" b="0" dirty="0" err="1"/>
              <a:t>ePWS</a:t>
            </a:r>
            <a:r>
              <a:rPr lang="en-GB" altLang="ko-KR" sz="1800" b="0" dirty="0"/>
              <a:t>-UEs</a:t>
            </a:r>
            <a:endParaRPr lang="en-GB" sz="2000" b="0" dirty="0"/>
          </a:p>
          <a:p>
            <a:pPr>
              <a:spcBef>
                <a:spcPts val="0"/>
              </a:spcBef>
              <a:spcAft>
                <a:spcPts val="1200"/>
              </a:spcAft>
              <a:defRPr/>
            </a:pPr>
            <a:r>
              <a:rPr lang="en-GB" sz="2400" dirty="0"/>
              <a:t>Work/Study Item Completion: 100%</a:t>
            </a:r>
          </a:p>
          <a:p>
            <a:pPr>
              <a:spcBef>
                <a:spcPts val="0"/>
              </a:spcBef>
              <a:spcAft>
                <a:spcPts val="1200"/>
              </a:spcAft>
              <a:defRPr/>
            </a:pPr>
            <a:r>
              <a:rPr lang="en-GB" sz="2400" dirty="0"/>
              <a:t>Controversial issues</a:t>
            </a:r>
          </a:p>
          <a:p>
            <a:pPr lvl="1">
              <a:spcBef>
                <a:spcPts val="0"/>
              </a:spcBef>
              <a:spcAft>
                <a:spcPts val="1200"/>
              </a:spcAft>
              <a:defRPr/>
            </a:pPr>
            <a:r>
              <a:rPr lang="en-GB" sz="2000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ePWS</a:t>
            </a:r>
            <a:r>
              <a:rPr lang="en-GB" dirty="0"/>
              <a:t>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3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altLang="ko-KR" dirty="0"/>
              <a:t>Number of Drafting session participants: 10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73736696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FS_ePWS</a:t>
            </a:r>
            <a:r>
              <a:rPr lang="en-GB" dirty="0"/>
              <a:t>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5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3174440"/>
              </p:ext>
            </p:extLst>
          </p:nvPr>
        </p:nvGraphicFramePr>
        <p:xfrm>
          <a:off x="827583" y="2132856"/>
          <a:ext cx="7630616" cy="385326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0405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519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381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6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400" u="sng" kern="1200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S1-180585</a:t>
                      </a:r>
                      <a:endParaRPr lang="ko-KR" sz="1400" u="sng" kern="1200" dirty="0">
                        <a:solidFill>
                          <a:srgbClr val="0000FF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72000" marR="72000" marT="72000" marB="72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SyncTechno</a:t>
                      </a:r>
                      <a:r>
                        <a:rPr lang="en-GB" altLang="ko-KR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Inc., The Police of the Netherlands, </a:t>
                      </a:r>
                      <a:r>
                        <a:rPr lang="en-GB" altLang="ko-KR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BMWi</a:t>
                      </a:r>
                      <a:r>
                        <a:rPr lang="en-GB" altLang="ko-KR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KT, LG </a:t>
                      </a:r>
                      <a:r>
                        <a:rPr lang="en-GB" altLang="ko-KR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Uplus</a:t>
                      </a:r>
                      <a:r>
                        <a:rPr lang="en-GB" altLang="ko-KR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KPN</a:t>
                      </a:r>
                      <a:endParaRPr lang="en-GB" sz="11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72000" marR="72000" marT="72000" marB="72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altLang="ko-KR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Definition of </a:t>
                      </a:r>
                      <a:r>
                        <a:rPr lang="en-GB" altLang="ko-KR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ePWS</a:t>
                      </a:r>
                      <a:r>
                        <a:rPr lang="en-GB" altLang="ko-KR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-UE and abbreviation of </a:t>
                      </a:r>
                      <a:r>
                        <a:rPr lang="en-GB" altLang="ko-KR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ePWS</a:t>
                      </a:r>
                      <a:endParaRPr lang="ko-KR" sz="11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72000" marR="72000" marT="72000" marB="72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7021916"/>
                  </a:ext>
                </a:extLst>
              </a:tr>
              <a:tr h="6086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400" u="sng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S1-180586</a:t>
                      </a:r>
                      <a:endParaRPr lang="ko-KR" sz="1400" u="sng" kern="1200" dirty="0">
                        <a:solidFill>
                          <a:srgbClr val="0000FF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72000" marR="72000" marT="72000" marB="72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SyncTechno</a:t>
                      </a:r>
                      <a:r>
                        <a:rPr lang="en-GB" altLang="ko-KR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Inc., The Police of the Netherlands, </a:t>
                      </a:r>
                      <a:r>
                        <a:rPr lang="en-GB" altLang="ko-KR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BMWi</a:t>
                      </a:r>
                      <a:r>
                        <a:rPr lang="en-GB" altLang="ko-KR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KT, LG </a:t>
                      </a:r>
                      <a:r>
                        <a:rPr lang="en-GB" altLang="ko-KR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Uplus</a:t>
                      </a:r>
                      <a:r>
                        <a:rPr lang="en-GB" altLang="ko-KR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KPN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altLang="ko-KR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Service description of </a:t>
                      </a:r>
                      <a:r>
                        <a:rPr lang="en-GB" altLang="ko-KR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ePWS</a:t>
                      </a:r>
                      <a:r>
                        <a:rPr lang="en-GB" altLang="ko-KR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-UE requirements</a:t>
                      </a:r>
                      <a:endParaRPr lang="ko-KR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5729781"/>
                  </a:ext>
                </a:extLst>
              </a:tr>
              <a:tr h="6086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400" u="sng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S1-180584</a:t>
                      </a:r>
                      <a:endParaRPr lang="ko-KR" sz="1400" u="sng" kern="1200" dirty="0">
                        <a:solidFill>
                          <a:srgbClr val="0000FF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72000" marR="72000" marT="72000" marB="72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SyncTechno</a:t>
                      </a:r>
                      <a:r>
                        <a:rPr lang="en-GB" altLang="ko-KR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Inc., The Police of the Netherlands, </a:t>
                      </a:r>
                      <a:r>
                        <a:rPr lang="en-GB" altLang="ko-KR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BMWi</a:t>
                      </a:r>
                      <a:r>
                        <a:rPr lang="en-GB" altLang="ko-KR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KT, LG </a:t>
                      </a:r>
                      <a:r>
                        <a:rPr lang="en-GB" altLang="ko-KR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Uplus</a:t>
                      </a:r>
                      <a:r>
                        <a:rPr lang="en-GB" altLang="ko-KR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KPN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altLang="ko-KR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Requirements for 3GPP system supporting </a:t>
                      </a:r>
                      <a:r>
                        <a:rPr lang="en-GB" altLang="ko-KR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ePWS</a:t>
                      </a:r>
                      <a:r>
                        <a:rPr lang="en-GB" altLang="ko-KR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-UEs</a:t>
                      </a:r>
                      <a:endParaRPr lang="ko-KR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8638512"/>
                  </a:ext>
                </a:extLst>
              </a:tr>
              <a:tr h="7729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400" u="sng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S1-180587</a:t>
                      </a:r>
                      <a:endParaRPr lang="ko-KR" sz="1400" u="sng" kern="1200" dirty="0">
                        <a:solidFill>
                          <a:srgbClr val="0000FF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72000" marR="72000" marT="72000" marB="72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SyncTechno</a:t>
                      </a:r>
                      <a:r>
                        <a:rPr lang="en-GB" altLang="ko-KR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Inc., The Police of the Netherlands, KT, LG </a:t>
                      </a:r>
                      <a:r>
                        <a:rPr lang="en-GB" altLang="ko-KR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Uplus</a:t>
                      </a:r>
                      <a:r>
                        <a:rPr lang="en-GB" altLang="ko-KR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KPN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altLang="ko-KR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Requirements for </a:t>
                      </a:r>
                      <a:r>
                        <a:rPr lang="en-GB" altLang="ko-KR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ePWS</a:t>
                      </a:r>
                      <a:r>
                        <a:rPr lang="en-GB" altLang="ko-KR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-UE incapable of text based Warning Notification and for relay of Warning Notification</a:t>
                      </a:r>
                      <a:endParaRPr lang="ko-KR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221686"/>
                  </a:ext>
                </a:extLst>
              </a:tr>
              <a:tr h="6086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400" u="sng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S1-180588</a:t>
                      </a:r>
                      <a:endParaRPr lang="ko-KR" sz="1400" u="sng" kern="1200" dirty="0">
                        <a:solidFill>
                          <a:srgbClr val="0000FF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72000" marR="72000" marT="72000" marB="72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SyncTechno</a:t>
                      </a:r>
                      <a:r>
                        <a:rPr lang="en-GB" altLang="ko-KR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Inc., The Police of the Netherlands, </a:t>
                      </a:r>
                      <a:r>
                        <a:rPr lang="en-GB" altLang="ko-KR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BMWi</a:t>
                      </a:r>
                      <a:r>
                        <a:rPr lang="en-GB" altLang="ko-KR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KT, LG </a:t>
                      </a:r>
                      <a:r>
                        <a:rPr lang="en-GB" altLang="ko-KR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Uplus</a:t>
                      </a:r>
                      <a:r>
                        <a:rPr lang="en-GB" altLang="ko-KR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KPN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altLang="ko-KR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Requirements for the improvement of understanding the Warning Notification</a:t>
                      </a:r>
                      <a:endParaRPr lang="ko-KR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7020825"/>
                  </a:ext>
                </a:extLst>
              </a:tr>
              <a:tr h="6086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400" u="sng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S1-180589</a:t>
                      </a:r>
                      <a:endParaRPr lang="ko-KR" sz="1400" u="sng" kern="1200" dirty="0">
                        <a:solidFill>
                          <a:srgbClr val="0000FF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72000" marR="72000" marT="72000" marB="72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SyncTechno</a:t>
                      </a:r>
                      <a:r>
                        <a:rPr lang="en-GB" altLang="ko-KR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Inc., The Police of the Netherlands, </a:t>
                      </a:r>
                      <a:r>
                        <a:rPr lang="en-GB" altLang="ko-KR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BMWi</a:t>
                      </a:r>
                      <a:r>
                        <a:rPr lang="en-GB" altLang="ko-KR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KT, LG </a:t>
                      </a:r>
                      <a:r>
                        <a:rPr lang="en-GB" altLang="ko-KR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Uplus</a:t>
                      </a:r>
                      <a:r>
                        <a:rPr lang="en-GB" altLang="ko-KR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KPN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altLang="ko-KR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General requirements for </a:t>
                      </a:r>
                      <a:r>
                        <a:rPr lang="en-GB" altLang="ko-KR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ePWS</a:t>
                      </a:r>
                      <a:r>
                        <a:rPr lang="en-GB" altLang="ko-KR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-UEs</a:t>
                      </a:r>
                      <a:endParaRPr lang="ko-KR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1784409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106</TotalTime>
  <Words>338</Words>
  <Application>Microsoft Office PowerPoint</Application>
  <PresentationFormat>화면 슬라이드 쇼(4:3)</PresentationFormat>
  <Paragraphs>59</Paragraphs>
  <Slides>5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1" baseType="lpstr">
      <vt:lpstr>MS Mincho</vt:lpstr>
      <vt:lpstr>Arial</vt:lpstr>
      <vt:lpstr>Bookman Old Style</vt:lpstr>
      <vt:lpstr>Calibri</vt:lpstr>
      <vt:lpstr>Times New Roman</vt:lpstr>
      <vt:lpstr>Blank Presentation</vt:lpstr>
      <vt:lpstr>ePWS Status Update Enhancements of Public Warning System</vt:lpstr>
      <vt:lpstr>ePWS Status</vt:lpstr>
      <vt:lpstr>ePWS Progress</vt:lpstr>
      <vt:lpstr>ePWS Meeting Time</vt:lpstr>
      <vt:lpstr>FS_ePWS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Koo6</cp:lastModifiedBy>
  <cp:revision>342</cp:revision>
  <cp:lastPrinted>2000-01-14T10:02:55Z</cp:lastPrinted>
  <dcterms:created xsi:type="dcterms:W3CDTF">1999-11-22T09:19:47Z</dcterms:created>
  <dcterms:modified xsi:type="dcterms:W3CDTF">2018-02-09T02:44:26Z</dcterms:modified>
  <cp:category>Presentation</cp:category>
</cp:coreProperties>
</file>