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7" r:id="rId3"/>
    <p:sldId id="256" r:id="rId4"/>
    <p:sldId id="268" r:id="rId5"/>
    <p:sldId id="270" r:id="rId6"/>
    <p:sldId id="272" r:id="rId7"/>
    <p:sldId id="271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9" d="100"/>
          <a:sy n="79" d="100"/>
        </p:scale>
        <p:origin x="360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09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117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919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86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153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/>
              <a:t>Hyounhee</a:t>
            </a:r>
            <a:r>
              <a:rPr lang="en-US" altLang="ko-KR" dirty="0"/>
              <a:t> Koo</a:t>
            </a:r>
          </a:p>
          <a:p>
            <a:r>
              <a:rPr lang="en-US" altLang="ko-KR" dirty="0" err="1"/>
              <a:t>SyncTechno</a:t>
            </a:r>
            <a:r>
              <a:rPr lang="en-US" altLang="ko-KR" dirty="0"/>
              <a:t> Inc.</a:t>
            </a:r>
          </a:p>
          <a:p>
            <a:r>
              <a:rPr lang="en-US" altLang="ko-KR" dirty="0" err="1"/>
              <a:t>ePWS</a:t>
            </a:r>
            <a:r>
              <a:rPr lang="en-US" altLang="ko-KR" dirty="0"/>
              <a:t>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S1-174589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8502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Reno, Nevada, USA, 27 November - 1 December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Yes</a:t>
            </a:r>
          </a:p>
          <a:p>
            <a:endParaRPr lang="en-GB" dirty="0"/>
          </a:p>
          <a:p>
            <a:r>
              <a:rPr lang="en-GB" altLang="ko-KR" dirty="0"/>
              <a:t>This WI has been approved at </a:t>
            </a:r>
            <a:r>
              <a:rPr lang="en-GB" altLang="ko-KR" dirty="0" err="1"/>
              <a:t>SP#xx</a:t>
            </a:r>
            <a:endParaRPr lang="en-GB" altLang="ko-KR" dirty="0"/>
          </a:p>
          <a:p>
            <a:pPr marL="457200" lvl="1" indent="0"/>
            <a:r>
              <a:rPr lang="en-GB" altLang="ko-KR" dirty="0"/>
              <a:t>Approved WID is in </a:t>
            </a:r>
            <a:r>
              <a:rPr lang="en-GB" altLang="ko-KR" dirty="0" err="1"/>
              <a:t>tdoc</a:t>
            </a:r>
            <a:r>
              <a:rPr lang="en-GB" altLang="ko-KR" dirty="0"/>
              <a:t> SP-</a:t>
            </a:r>
            <a:r>
              <a:rPr lang="en-GB" altLang="ko-KR" dirty="0" err="1"/>
              <a:t>xxxxxx</a:t>
            </a:r>
            <a:r>
              <a:rPr lang="en-GB" altLang="ko-KR" dirty="0"/>
              <a:t> </a:t>
            </a:r>
          </a:p>
          <a:p>
            <a:endParaRPr lang="en-GB" altLang="ko-KR" dirty="0"/>
          </a:p>
          <a:p>
            <a:r>
              <a:rPr lang="en-GB" altLang="ko-KR" dirty="0"/>
              <a:t>This WI has not been approved by SP</a:t>
            </a:r>
          </a:p>
          <a:p>
            <a:pPr marL="457200" lvl="1" indent="0"/>
            <a:r>
              <a:rPr lang="en-GB" altLang="ko-KR" dirty="0"/>
              <a:t>The following slides assume approval at SP#78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Agreed WID </a:t>
            </a:r>
            <a:r>
              <a:rPr lang="en-US" dirty="0" err="1"/>
              <a:t>ePWS</a:t>
            </a:r>
            <a:endParaRPr lang="en-GB" dirty="0"/>
          </a:p>
          <a:p>
            <a:pPr>
              <a:spcAft>
                <a:spcPts val="600"/>
              </a:spcAft>
              <a:defRPr/>
            </a:pP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GB" dirty="0"/>
              <a:t>Work/Study Item Completion: 0%</a:t>
            </a:r>
          </a:p>
          <a:p>
            <a:pPr>
              <a:spcAft>
                <a:spcPts val="600"/>
              </a:spcAft>
              <a:defRPr/>
            </a:pPr>
            <a:endParaRPr lang="en-GB" dirty="0"/>
          </a:p>
          <a:p>
            <a:pPr>
              <a:spcAft>
                <a:spcPts val="600"/>
              </a:spcAft>
              <a:defRPr/>
            </a:pPr>
            <a:r>
              <a:rPr lang="en-GB" dirty="0"/>
              <a:t>Controversial issues</a:t>
            </a:r>
          </a:p>
          <a:p>
            <a:pPr lvl="1">
              <a:spcAft>
                <a:spcPts val="600"/>
              </a:spcAft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ePWS</a:t>
            </a:r>
            <a:r>
              <a:rPr lang="en-GB" sz="3200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Addition of requirements based on the result of TR 22.869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altLang="ko-KR" dirty="0"/>
              <a:t>SA1#82 (Feb. 2018)</a:t>
            </a:r>
          </a:p>
          <a:p>
            <a:pPr lvl="2">
              <a:defRPr/>
            </a:pPr>
            <a:r>
              <a:rPr lang="en-GB" altLang="ko-KR" dirty="0"/>
              <a:t>Addition of requirements based on the result of TR 22.869</a:t>
            </a:r>
          </a:p>
          <a:p>
            <a:pPr lvl="1">
              <a:defRPr/>
            </a:pPr>
            <a:r>
              <a:rPr lang="en-GB" altLang="ko-KR" dirty="0"/>
              <a:t>SA1#83 (May 2018)</a:t>
            </a:r>
          </a:p>
          <a:p>
            <a:pPr lvl="2">
              <a:defRPr/>
            </a:pPr>
            <a:r>
              <a:rPr lang="en-GB" altLang="ko-KR" dirty="0"/>
              <a:t>Addition of requirements based on the result of TR 22.869</a:t>
            </a:r>
          </a:p>
          <a:p>
            <a:pPr lvl="1">
              <a:defRPr/>
            </a:pPr>
            <a:r>
              <a:rPr lang="en-GB" altLang="ko-KR" dirty="0"/>
              <a:t>SA1#84 (August 2018)</a:t>
            </a:r>
          </a:p>
          <a:p>
            <a:pPr lvl="2">
              <a:defRPr/>
            </a:pPr>
            <a:r>
              <a:rPr lang="en-GB" altLang="ko-KR" dirty="0"/>
              <a:t>Addition of requirements based on the result of TR 22.869</a:t>
            </a:r>
          </a:p>
          <a:p>
            <a:pPr lvl="1">
              <a:defRPr/>
            </a:pPr>
            <a:r>
              <a:rPr lang="en-GB" altLang="ko-KR" dirty="0"/>
              <a:t>SA1#85 (November 2018)</a:t>
            </a:r>
          </a:p>
          <a:p>
            <a:pPr lvl="2">
              <a:defRPr/>
            </a:pPr>
            <a:r>
              <a:rPr lang="en-GB" altLang="ko-KR" dirty="0"/>
              <a:t>Addition of requirements based on the result of TR 22.869</a:t>
            </a:r>
          </a:p>
          <a:p>
            <a:pPr lvl="2">
              <a:defRPr/>
            </a:pPr>
            <a:endParaRPr lang="en-GB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</a:t>
            </a:r>
          </a:p>
          <a:p>
            <a:pPr lvl="1">
              <a:defRPr/>
            </a:pPr>
            <a:r>
              <a:rPr lang="en-GB" dirty="0"/>
              <a:t>N/A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097832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ePWS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altLang="ko-KR" dirty="0"/>
              <a:t>now: 0%</a:t>
            </a:r>
          </a:p>
          <a:p>
            <a:pPr lvl="1">
              <a:defRPr/>
            </a:pPr>
            <a:r>
              <a:rPr lang="en-GB" altLang="ko-KR" dirty="0"/>
              <a:t>Next meeting: 25%</a:t>
            </a:r>
          </a:p>
          <a:p>
            <a:pPr lvl="1">
              <a:defRPr/>
            </a:pPr>
            <a:r>
              <a:rPr lang="en-GB" altLang="ko-KR" dirty="0"/>
              <a:t>In two meetings: 50%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32968"/>
              </p:ext>
            </p:extLst>
          </p:nvPr>
        </p:nvGraphicFramePr>
        <p:xfrm>
          <a:off x="685800" y="2132856"/>
          <a:ext cx="7772400" cy="4267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2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3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S1-174493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CR22.869v16.0.0: Distinction between PWS-UE and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ePWS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-UE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0219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88</TotalTime>
  <Words>298</Words>
  <Application>Microsoft Office PowerPoint</Application>
  <PresentationFormat>화면 슬라이드 쇼(4:3)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ePWS Status Update Enhancements of Public Warning System</vt:lpstr>
      <vt:lpstr>ePWS Status</vt:lpstr>
      <vt:lpstr>ePWS Progress</vt:lpstr>
      <vt:lpstr>ePWS Meeting Time</vt:lpstr>
      <vt:lpstr>ePWS Planning/Progress</vt:lpstr>
      <vt:lpstr>Work plan between meetings</vt:lpstr>
      <vt:lpstr>ePWS Progress Estimate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Koo3</cp:lastModifiedBy>
  <cp:revision>332</cp:revision>
  <cp:lastPrinted>2000-01-14T10:02:55Z</cp:lastPrinted>
  <dcterms:created xsi:type="dcterms:W3CDTF">1999-11-22T09:19:47Z</dcterms:created>
  <dcterms:modified xsi:type="dcterms:W3CDTF">2017-12-01T17:16:21Z</dcterms:modified>
  <cp:category>Presentation</cp:category>
</cp:coreProperties>
</file>