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003399"/>
    <a:srgbClr val="FF66CC"/>
    <a:srgbClr val="FF7C80"/>
    <a:srgbClr val="00FF00"/>
    <a:srgbClr val="FF0000"/>
    <a:srgbClr val="FF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369" autoAdjust="0"/>
    <p:restoredTop sz="86401" autoAdjust="0"/>
  </p:normalViewPr>
  <p:slideViewPr>
    <p:cSldViewPr>
      <p:cViewPr varScale="1">
        <p:scale>
          <a:sx n="72" d="100"/>
          <a:sy n="72" d="100"/>
        </p:scale>
        <p:origin x="504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80_Reno/docs/S1-17411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sa/WG1_Serv/TSGS1_80_Reno/docs/S1-17411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FS_BMNS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Business Role Models for Network Slicing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24313"/>
            <a:ext cx="6400800" cy="1752600"/>
          </a:xfrm>
        </p:spPr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FS_BMNS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S1-174268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Reno, Nevada, USA, 27 November - 1 December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</a:t>
            </a:r>
          </a:p>
          <a:p>
            <a:endParaRPr lang="en-GB" dirty="0"/>
          </a:p>
          <a:p>
            <a:r>
              <a:rPr lang="en-GB" dirty="0"/>
              <a:t>This WI has been approved at SP#77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SP-170800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Skeleton</a:t>
            </a:r>
          </a:p>
          <a:p>
            <a:pPr lvl="1">
              <a:defRPr/>
            </a:pPr>
            <a:r>
              <a:rPr lang="en-GB" sz="2000" dirty="0"/>
              <a:t>Scope</a:t>
            </a:r>
          </a:p>
          <a:p>
            <a:pPr lvl="1">
              <a:defRPr/>
            </a:pPr>
            <a:r>
              <a:rPr lang="en-GB" sz="2000" dirty="0"/>
              <a:t>References</a:t>
            </a:r>
          </a:p>
          <a:p>
            <a:pPr lvl="1">
              <a:defRPr/>
            </a:pPr>
            <a:r>
              <a:rPr lang="en-GB" sz="2000" dirty="0"/>
              <a:t>Definition</a:t>
            </a:r>
          </a:p>
          <a:p>
            <a:pPr lvl="1">
              <a:defRPr/>
            </a:pPr>
            <a:r>
              <a:rPr lang="en-GB" sz="2000" dirty="0"/>
              <a:t>Overview</a:t>
            </a:r>
          </a:p>
          <a:p>
            <a:pPr lvl="1">
              <a:defRPr/>
            </a:pPr>
            <a:r>
              <a:rPr lang="en-GB" sz="2000" dirty="0"/>
              <a:t>Scenarios on 3</a:t>
            </a:r>
            <a:r>
              <a:rPr lang="en-GB" sz="2000" baseline="30000" dirty="0"/>
              <a:t>rd</a:t>
            </a:r>
            <a:r>
              <a:rPr lang="en-GB" sz="2000" dirty="0"/>
              <a:t> party encryption, private slice selection, roaming aspects </a:t>
            </a:r>
          </a:p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Draft TR 22.830 Completion: 10%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FS_BMNS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SA#80 (06/2018)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Scenarios</a:t>
            </a:r>
          </a:p>
          <a:p>
            <a:pPr lvl="1">
              <a:defRPr/>
            </a:pPr>
            <a:r>
              <a:rPr lang="en-GB" dirty="0"/>
              <a:t>Potential Requirements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SA1#80+2 (date)</a:t>
            </a:r>
          </a:p>
          <a:p>
            <a:pPr lvl="2">
              <a:defRPr/>
            </a:pPr>
            <a:r>
              <a:rPr lang="en-GB" dirty="0"/>
              <a:t>Scenarios</a:t>
            </a:r>
          </a:p>
          <a:p>
            <a:pPr lvl="2">
              <a:defRPr/>
            </a:pPr>
            <a:r>
              <a:rPr lang="en-GB" dirty="0"/>
              <a:t>Potential Requirements</a:t>
            </a:r>
          </a:p>
          <a:p>
            <a:pPr lvl="1">
              <a:defRPr/>
            </a:pPr>
            <a:r>
              <a:rPr lang="en-GB" dirty="0"/>
              <a:t>SA1#nn+3 (date)</a:t>
            </a:r>
          </a:p>
          <a:p>
            <a:pPr lvl="2">
              <a:defRPr/>
            </a:pPr>
            <a:r>
              <a:rPr lang="en-GB" dirty="0"/>
              <a:t>Consolidated potential requirements</a:t>
            </a:r>
          </a:p>
          <a:p>
            <a:pPr lvl="2">
              <a:defRPr/>
            </a:pPr>
            <a:r>
              <a:rPr lang="en-GB" dirty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10%</a:t>
            </a:r>
          </a:p>
          <a:p>
            <a:pPr lvl="1">
              <a:defRPr/>
            </a:pPr>
            <a:r>
              <a:rPr lang="en-GB" dirty="0"/>
              <a:t>Next meeting: 50%</a:t>
            </a:r>
          </a:p>
          <a:p>
            <a:pPr lvl="1">
              <a:defRPr/>
            </a:pPr>
            <a:r>
              <a:rPr lang="en-GB" dirty="0"/>
              <a:t>In two meetings: 75%</a:t>
            </a:r>
          </a:p>
          <a:p>
            <a:pPr lvl="1">
              <a:defRPr/>
            </a:pPr>
            <a:r>
              <a:rPr lang="en-GB" dirty="0"/>
              <a:t>In three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FS_BMNS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531391"/>
              </p:ext>
            </p:extLst>
          </p:nvPr>
        </p:nvGraphicFramePr>
        <p:xfrm>
          <a:off x="684213" y="3119871"/>
          <a:ext cx="7795331" cy="17336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S1-174110</a:t>
                      </a:r>
                      <a:endParaRPr lang="en-GB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FS_BMNS Skeleton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S1-174112</a:t>
                      </a:r>
                      <a:endParaRPr lang="en-GB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FS_BMNS References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S1-174361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9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S1-174536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S1-174537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encryption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76551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S1-174538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 private slice selection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177639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S1-174375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FS_BMNS: Roaming Aspects of Network Slicing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87707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</TotalTime>
  <Words>381</Words>
  <Application>Microsoft Office PowerPoint</Application>
  <PresentationFormat>On-screen Show (4:3)</PresentationFormat>
  <Paragraphs>97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FS_BMNS Status Update Feasibility Study on Business Role Models for Network Slicing</vt:lpstr>
      <vt:lpstr>FS_BMNS Status</vt:lpstr>
      <vt:lpstr>FS_BMNS Progress</vt:lpstr>
      <vt:lpstr>FS_BMNS Meeting Time</vt:lpstr>
      <vt:lpstr>FS_BMNS Completion Date</vt:lpstr>
      <vt:lpstr>FS_BMNS Planning/Progress</vt:lpstr>
      <vt:lpstr>Work plan between meetings</vt:lpstr>
      <vt:lpstr>FS_BMNS Progress Estimate</vt:lpstr>
      <vt:lpstr>FS_BMNS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US)</cp:lastModifiedBy>
  <cp:revision>315</cp:revision>
  <cp:lastPrinted>2000-01-14T10:02:55Z</cp:lastPrinted>
  <dcterms:created xsi:type="dcterms:W3CDTF">1999-11-22T09:19:47Z</dcterms:created>
  <dcterms:modified xsi:type="dcterms:W3CDTF">2017-12-01T23:49:07Z</dcterms:modified>
  <cp:category>Presentation</cp:category>
</cp:coreProperties>
</file>