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3565" autoAdjust="0"/>
  </p:normalViewPr>
  <p:slideViewPr>
    <p:cSldViewPr>
      <p:cViewPr>
        <p:scale>
          <a:sx n="82" d="100"/>
          <a:sy n="82" d="100"/>
        </p:scale>
        <p:origin x="-78" y="3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GB" altLang="zh-CN" dirty="0"/>
              <a:t>FS_enIMS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</a:t>
            </a:r>
            <a:r>
              <a:rPr lang="en-GB" altLang="zh-CN" dirty="0"/>
              <a:t>enhancements to IMS for new real time communication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Hui</a:t>
            </a:r>
            <a:r>
              <a:rPr lang="en-US" dirty="0" smtClean="0"/>
              <a:t> </a:t>
            </a:r>
            <a:r>
              <a:rPr lang="en-US" dirty="0" err="1" smtClean="0"/>
              <a:t>Cai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FS_enIMS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S1-174266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SP#78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FS_enIMS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5 sets of use cases </a:t>
            </a:r>
            <a:r>
              <a:rPr lang="en-GB" dirty="0" smtClean="0"/>
              <a:t>with service requirements are </a:t>
            </a:r>
            <a:r>
              <a:rPr lang="en-GB" dirty="0" smtClean="0"/>
              <a:t>agreed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</a:t>
            </a:r>
            <a:r>
              <a:rPr lang="en-GB" dirty="0" smtClean="0"/>
              <a:t>Completion:75%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 TR </a:t>
            </a:r>
            <a:r>
              <a:rPr lang="en-GB" dirty="0" smtClean="0"/>
              <a:t>22.823 </a:t>
            </a:r>
            <a:r>
              <a:rPr lang="en-GB" dirty="0" smtClean="0"/>
              <a:t>Completion: </a:t>
            </a:r>
            <a:r>
              <a:rPr lang="en-GB" dirty="0" smtClean="0"/>
              <a:t>75%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New Use </a:t>
            </a:r>
            <a:r>
              <a:rPr lang="en-GB" dirty="0" smtClean="0"/>
              <a:t>cases and Gap </a:t>
            </a:r>
            <a:r>
              <a:rPr lang="en-GB" dirty="0" smtClean="0"/>
              <a:t>analysis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SA1#81 </a:t>
            </a:r>
            <a:r>
              <a:rPr lang="en-GB" altLang="zh-CN" dirty="0" smtClean="0"/>
              <a:t>(02/18)</a:t>
            </a:r>
          </a:p>
          <a:p>
            <a:pPr lvl="2">
              <a:defRPr/>
            </a:pPr>
            <a:r>
              <a:rPr lang="en-GB" altLang="zh-CN" dirty="0" smtClean="0"/>
              <a:t>Consolidated requirements</a:t>
            </a:r>
          </a:p>
          <a:p>
            <a:pPr lvl="2">
              <a:defRPr/>
            </a:pPr>
            <a:r>
              <a:rPr lang="en-GB" altLang="zh-CN" dirty="0" smtClean="0"/>
              <a:t>Conclusion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75%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100%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282802"/>
              </p:ext>
            </p:extLst>
          </p:nvPr>
        </p:nvGraphicFramePr>
        <p:xfrm>
          <a:off x="683568" y="1744741"/>
          <a:ext cx="7772400" cy="4680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S1-174455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China Mobile</a:t>
                      </a:r>
                      <a:endParaRPr lang="zh-CN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 22.823: Updates to clause 3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S1-174457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China Mobile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Additional requirements for Remote camera control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S1-174468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Additional requirements for Augmented Reality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S1-174456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Additional requirements for one source to many destinations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S1-174459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Mobile ,Huawei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Use case on network slicing of IMS independent to 5GC slice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S1-174460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KPN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Telepresence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Use Case for TR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enIMS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S1-174469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China Mobile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Use case on service visibility and usage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S1-174470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China Mobile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Use case on Services using Artificial Intelligent in real time communication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800" dirty="0" smtClean="0"/>
              <a:t>Thank you 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907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615</TotalTime>
  <Words>348</Words>
  <Application>Microsoft Office PowerPoint</Application>
  <PresentationFormat>全屏显示(4:3)</PresentationFormat>
  <Paragraphs>90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 FS_enIMS Status Update Study on enhancements to IMS for new real time communication services</vt:lpstr>
      <vt:lpstr>FS_enIMS Status</vt:lpstr>
      <vt:lpstr>FS_enIMS Progress</vt:lpstr>
      <vt:lpstr>FS_enIMS Meeting Time</vt:lpstr>
      <vt:lpstr>FS_enIMS Completion Date</vt:lpstr>
      <vt:lpstr>FS_enIMS Planning/Progress</vt:lpstr>
      <vt:lpstr>FS_enIMS Progress Estimate</vt:lpstr>
      <vt:lpstr>FS_enIMS Agreed documents</vt:lpstr>
      <vt:lpstr>PowerPoint 演示文稿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caihui</cp:lastModifiedBy>
  <cp:revision>336</cp:revision>
  <cp:lastPrinted>2000-01-14T10:02:55Z</cp:lastPrinted>
  <dcterms:created xsi:type="dcterms:W3CDTF">1999-11-22T09:19:47Z</dcterms:created>
  <dcterms:modified xsi:type="dcterms:W3CDTF">2017-12-01T23:00:20Z</dcterms:modified>
  <cp:category>Presentation</cp:category>
</cp:coreProperties>
</file>