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80" d="100"/>
          <a:sy n="80" d="100"/>
        </p:scale>
        <p:origin x="-966" y="-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altLang="zh-CN" dirty="0" smtClean="0">
                <a:solidFill>
                  <a:srgbClr val="FF0000"/>
                </a:solidFill>
                <a:ea typeface="宋体" charset="-122"/>
              </a:rPr>
              <a:t> </a:t>
            </a:r>
            <a:r>
              <a:rPr lang="en-GB" altLang="zh-CN" sz="2400" dirty="0" smtClean="0">
                <a:solidFill>
                  <a:srgbClr val="FF0000"/>
                </a:solidFill>
                <a:ea typeface="宋体" charset="-122"/>
              </a:rPr>
              <a:t>Feasibility Study on Enhancement of LTE for Efficient delivery of Streaming Service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85852" y="3786190"/>
            <a:ext cx="6400800" cy="1752600"/>
          </a:xfrm>
        </p:spPr>
        <p:txBody>
          <a:bodyPr/>
          <a:lstStyle/>
          <a:p>
            <a:r>
              <a:rPr lang="en-US" dirty="0" smtClean="0"/>
              <a:t>Xia </a:t>
            </a:r>
            <a:r>
              <a:rPr lang="en-US" dirty="0" err="1" smtClean="0"/>
              <a:t>Xu</a:t>
            </a:r>
            <a:endParaRPr lang="en-US" dirty="0" smtClean="0"/>
          </a:p>
          <a:p>
            <a:r>
              <a:rPr lang="en-US" dirty="0" smtClean="0"/>
              <a:t>China Telecom</a:t>
            </a:r>
          </a:p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S1-174262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52074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 smtClean="0"/>
              <a:t>Guilin, China, </a:t>
            </a:r>
            <a:r>
              <a:rPr lang="en-GB" altLang="zh-CN" sz="1200" b="1" dirty="0" smtClean="0"/>
              <a:t>21 - 25 August 2017</a:t>
            </a:r>
            <a:endParaRPr lang="en-GB" sz="1200" b="1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&lt;y/n&gt;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SP#74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altLang="zh-CN" dirty="0" smtClean="0"/>
              <a:t>SP-160906</a:t>
            </a:r>
            <a:r>
              <a:rPr lang="en-GB" dirty="0" smtClean="0"/>
              <a:t>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buNone/>
              <a:defRPr/>
            </a:pPr>
            <a:r>
              <a:rPr lang="nl-NL" altLang="zh-CN" i="1" dirty="0" smtClean="0"/>
              <a:t>Security requirement has </a:t>
            </a:r>
            <a:r>
              <a:rPr lang="nl-NL" altLang="zh-CN" i="1" dirty="0" smtClean="0"/>
              <a:t>been accepted: </a:t>
            </a:r>
          </a:p>
          <a:p>
            <a:pPr marL="342900" lvl="1" indent="-342900">
              <a:buFont typeface="Arial" pitchFamily="34" charset="0"/>
              <a:buChar char="•"/>
              <a:defRPr/>
            </a:pPr>
            <a:r>
              <a:rPr lang="en-GB" sz="2800" dirty="0" smtClean="0">
                <a:ea typeface="+mn-ea"/>
                <a:cs typeface="+mn-cs"/>
              </a:rPr>
              <a:t>Work/Study </a:t>
            </a:r>
            <a:r>
              <a:rPr lang="en-GB" sz="2800" dirty="0" smtClean="0">
                <a:ea typeface="+mn-ea"/>
                <a:cs typeface="+mn-cs"/>
              </a:rPr>
              <a:t>Item Completion: </a:t>
            </a:r>
            <a:r>
              <a:rPr lang="en-GB" sz="2800" dirty="0" smtClean="0">
                <a:ea typeface="+mn-ea"/>
                <a:cs typeface="+mn-cs"/>
              </a:rPr>
              <a:t>75%</a:t>
            </a:r>
            <a:endParaRPr lang="en-GB" sz="2800" dirty="0" smtClean="0">
              <a:ea typeface="+mn-ea"/>
              <a:cs typeface="+mn-cs"/>
            </a:endParaRPr>
          </a:p>
          <a:p>
            <a:pPr>
              <a:defRPr/>
            </a:pPr>
            <a:r>
              <a:rPr lang="en-GB" dirty="0" smtClean="0"/>
              <a:t>Draft TR 22.883 Completion: </a:t>
            </a:r>
            <a:r>
              <a:rPr lang="en-GB" dirty="0" smtClean="0"/>
              <a:t>75%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No.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Drafting session participants: 20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SA#80 (June/2018)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SA#81 (Sep/2017</a:t>
            </a:r>
            <a:r>
              <a:rPr lang="en-GB" sz="2000" dirty="0" smtClean="0"/>
              <a:t>)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Have these dates been changed at this meeting? </a:t>
            </a:r>
            <a:r>
              <a:rPr lang="en-GB" sz="2400" dirty="0" smtClean="0"/>
              <a:t>Y</a:t>
            </a: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84149" y="285728"/>
            <a:ext cx="7102495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Gap analysis and consolidate p</a:t>
            </a:r>
            <a:r>
              <a:rPr lang="en-GB" altLang="zh-CN" dirty="0" smtClean="0"/>
              <a:t>otential requirements</a:t>
            </a:r>
          </a:p>
          <a:p>
            <a:pPr>
              <a:defRPr/>
            </a:pPr>
            <a:r>
              <a:rPr lang="en-GB" dirty="0" smtClean="0"/>
              <a:t>Planning </a:t>
            </a:r>
            <a:r>
              <a:rPr lang="en-GB" dirty="0" smtClean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SA1#81 (Feb.2018)</a:t>
            </a:r>
            <a:endParaRPr lang="en-GB" dirty="0" smtClean="0"/>
          </a:p>
          <a:p>
            <a:pPr lvl="2">
              <a:defRPr/>
            </a:pPr>
            <a:r>
              <a:rPr lang="en-GB" altLang="zh-CN" dirty="0" smtClean="0"/>
              <a:t>Gap </a:t>
            </a:r>
            <a:r>
              <a:rPr lang="en-GB" altLang="zh-CN" dirty="0" smtClean="0"/>
              <a:t>analysis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3" y="414338"/>
            <a:ext cx="7094568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 smtClean="0"/>
              <a:t>75%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 smtClean="0"/>
              <a:t>85%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0669" y="285728"/>
            <a:ext cx="7308851" cy="782637"/>
          </a:xfrm>
        </p:spPr>
        <p:txBody>
          <a:bodyPr/>
          <a:lstStyle/>
          <a:p>
            <a:r>
              <a:rPr lang="en-GB" altLang="zh-CN" dirty="0" smtClean="0">
                <a:ea typeface="宋体" charset="-122"/>
              </a:rPr>
              <a:t>FS_ </a:t>
            </a:r>
            <a:r>
              <a:rPr lang="en-GB" altLang="zh-CN" dirty="0" err="1" smtClean="0">
                <a:ea typeface="宋体" charset="-122"/>
              </a:rPr>
              <a:t>eLESTR</a:t>
            </a:r>
            <a:r>
              <a:rPr lang="en-US" altLang="zh-CN" dirty="0" smtClean="0">
                <a:ea typeface="宋体" charset="-122"/>
              </a:rPr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42911" y="2924175"/>
          <a:ext cx="7813703" cy="24557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92785"/>
                <a:gridCol w="2547143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u="sng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S1-174501</a:t>
                      </a:r>
                      <a:endParaRPr lang="en-GB" sz="1400" u="sng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CATT,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China Telecom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Security requirement for streaming delivery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62</TotalTime>
  <Words>292</Words>
  <Application>Microsoft Office PowerPoint</Application>
  <PresentationFormat>全屏显示(4:3)</PresentationFormat>
  <Paragraphs>65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Blank Presentation</vt:lpstr>
      <vt:lpstr>FS_ eLESTR Status Update  Feasibility Study on Enhancement of LTE for Efficient delivery of Streaming Service</vt:lpstr>
      <vt:lpstr>FS_ eLESTR Status</vt:lpstr>
      <vt:lpstr>FS_ eLESTR Progress</vt:lpstr>
      <vt:lpstr>FS_ eLESTR Meeting Time</vt:lpstr>
      <vt:lpstr>FS_ eLESTR Completion Date</vt:lpstr>
      <vt:lpstr>FS_ eLESTR Planning/Progress</vt:lpstr>
      <vt:lpstr>FS_ eLESTR Progress Estimate</vt:lpstr>
      <vt:lpstr>FS_ eLESTR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xiaxu</cp:lastModifiedBy>
  <cp:revision>318</cp:revision>
  <cp:lastPrinted>2000-01-14T10:02:55Z</cp:lastPrinted>
  <dcterms:created xsi:type="dcterms:W3CDTF">1999-11-22T09:19:47Z</dcterms:created>
  <dcterms:modified xsi:type="dcterms:W3CDTF">2017-12-01T17:07:50Z</dcterms:modified>
  <cp:category>Presentation</cp:category>
</cp:coreProperties>
</file>