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68" r:id="rId4"/>
    <p:sldId id="267" r:id="rId5"/>
    <p:sldId id="262" r:id="rId6"/>
    <p:sldId id="261" r:id="rId7"/>
    <p:sldId id="260" r:id="rId8"/>
    <p:sldId id="258" r:id="rId9"/>
    <p:sldId id="265" r:id="rId10"/>
    <p:sldId id="266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1%20Reno%202017\docs\S1-174428.zip" TargetMode="External"/><Relationship Id="rId13" Type="http://schemas.openxmlformats.org/officeDocument/2006/relationships/hyperlink" Target="file:///D:\3GPP\SA1%20Reno%202017\docs\S1-174435.zip" TargetMode="External"/><Relationship Id="rId3" Type="http://schemas.openxmlformats.org/officeDocument/2006/relationships/hyperlink" Target="file:///D:\3GPP\SA1%20Reno%202017\docs\S1-174426.zip" TargetMode="External"/><Relationship Id="rId7" Type="http://schemas.openxmlformats.org/officeDocument/2006/relationships/hyperlink" Target="file:///D:\3GPP\SA1%20Reno%202017\docs\S1-174404.zip" TargetMode="External"/><Relationship Id="rId12" Type="http://schemas.openxmlformats.org/officeDocument/2006/relationships/hyperlink" Target="file:///D:\3GPP\SA1%20Reno%202017\docs\S1-1744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Reno%202017\docs\S1-174569.zip" TargetMode="External"/><Relationship Id="rId11" Type="http://schemas.openxmlformats.org/officeDocument/2006/relationships/hyperlink" Target="file:///D:\3GPP\SA1%20Reno%202017\docs\S1-174414.zip" TargetMode="External"/><Relationship Id="rId5" Type="http://schemas.openxmlformats.org/officeDocument/2006/relationships/hyperlink" Target="file:///D:\3GPP\SA1%20Reno%202017\docs\S1-174410.zip" TargetMode="External"/><Relationship Id="rId10" Type="http://schemas.openxmlformats.org/officeDocument/2006/relationships/hyperlink" Target="file:///D:\3GPP\SA1%20Reno%202017\docs\S1-174427.zip" TargetMode="External"/><Relationship Id="rId4" Type="http://schemas.openxmlformats.org/officeDocument/2006/relationships/hyperlink" Target="file:///D:\3GPP\SA1%20Reno%202017\docs\S1-174432.zip" TargetMode="External"/><Relationship Id="rId9" Type="http://schemas.openxmlformats.org/officeDocument/2006/relationships/hyperlink" Target="file:///D:\3GPP\SA1%20Reno%202017\docs\S1-174434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S1-174259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Reno, USA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and updated use cases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7CD9F5-1960-40B7-9269-193D9AEABB50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057144"/>
          <a:ext cx="7772400" cy="18710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95885">
                  <a:extLst>
                    <a:ext uri="{9D8B030D-6E8A-4147-A177-3AD203B41FA5}">
                      <a16:colId xmlns:a16="http://schemas.microsoft.com/office/drawing/2014/main" val="4067594651"/>
                    </a:ext>
                  </a:extLst>
                </a:gridCol>
                <a:gridCol w="2452971">
                  <a:extLst>
                    <a:ext uri="{9D8B030D-6E8A-4147-A177-3AD203B41FA5}">
                      <a16:colId xmlns:a16="http://schemas.microsoft.com/office/drawing/2014/main" val="633227563"/>
                    </a:ext>
                  </a:extLst>
                </a:gridCol>
                <a:gridCol w="4223544">
                  <a:extLst>
                    <a:ext uri="{9D8B030D-6E8A-4147-A177-3AD203B41FA5}">
                      <a16:colId xmlns:a16="http://schemas.microsoft.com/office/drawing/2014/main" val="547478807"/>
                    </a:ext>
                  </a:extLst>
                </a:gridCol>
              </a:tblGrid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S1-174426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26515" algn="ctr"/>
                        </a:tabLst>
                      </a:pPr>
                      <a:r>
                        <a:rPr lang="en-GB" sz="800">
                          <a:effectLst/>
                        </a:rPr>
                        <a:t>CR22.889v16.0.0: FRMCS-3GPP Terminology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925667031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S1-174432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Update on the Multi-train voice communication for Drivers including Ground FRMCS User(s)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26512712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S1-174410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Use case on supporting On-train incoming voice or video communication from the  Controller(s) of the train towards the drivers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302235309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S1-174569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Kapsch Carrier Com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Automatic Train Control data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56875971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S1-174404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Kapsch Carrier Com, 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On-train outgoing voice communication from train staff towards a ground user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686921349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S1-174428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FRMCS System Principle update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379588217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S1-174434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usecase 12.6 reorganize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3997355872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S1-174427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26515" algn="ctr"/>
                        </a:tabLst>
                      </a:pPr>
                      <a:r>
                        <a:rPr lang="en-GB" sz="800">
                          <a:effectLst/>
                        </a:rPr>
                        <a:t>CR22.889v16.0.0: Use case on supporting SMS in FRMCS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63436304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S1-174414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Use case on supporting call restriction service in FRMCS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510064123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S1-174430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CR22.889v16.0.0: Network Slicing in the rail context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572908794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S1-174435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CR22.889v16.0.0: FS_FRMCS Editorials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85083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Draft TR 22.889 Completion: 70%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SA1#81 meeting:</a:t>
            </a:r>
          </a:p>
          <a:p>
            <a:pPr lvl="1">
              <a:defRPr/>
            </a:pPr>
            <a:r>
              <a:rPr lang="en-GB" dirty="0"/>
              <a:t>Editorial corrections where understanding of use cases is affected</a:t>
            </a:r>
          </a:p>
          <a:p>
            <a:pPr lvl="1">
              <a:defRPr/>
            </a:pPr>
            <a:r>
              <a:rPr lang="en-GB" dirty="0"/>
              <a:t>Probably add and correct use cases</a:t>
            </a:r>
          </a:p>
          <a:p>
            <a:pPr lvl="2">
              <a:defRPr/>
            </a:pPr>
            <a:r>
              <a:rPr lang="en-GB" dirty="0"/>
              <a:t>Avoid overlap of new use cases with existing use cases</a:t>
            </a:r>
          </a:p>
          <a:p>
            <a:pPr lvl="2">
              <a:defRPr/>
            </a:pPr>
            <a:r>
              <a:rPr lang="en-GB" dirty="0"/>
              <a:t>Add only use cases that bring in new aspects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50%</a:t>
            </a:r>
          </a:p>
          <a:p>
            <a:pPr lvl="1">
              <a:defRPr/>
            </a:pPr>
            <a:r>
              <a:rPr lang="en-GB" dirty="0"/>
              <a:t>Next meeting: 80%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95%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502</Words>
  <Application>Microsoft Office PowerPoint</Application>
  <PresentationFormat>On-screen Show (4:3)</PresentationFormat>
  <Paragraphs>112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  <vt:lpstr>FS_FRMCS2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Merkel-2</cp:lastModifiedBy>
  <cp:revision>340</cp:revision>
  <cp:lastPrinted>2000-01-14T10:02:55Z</cp:lastPrinted>
  <dcterms:created xsi:type="dcterms:W3CDTF">1999-11-22T09:19:47Z</dcterms:created>
  <dcterms:modified xsi:type="dcterms:W3CDTF">2017-12-01T20:17:35Z</dcterms:modified>
  <cp:category>Presentation</cp:category>
</cp:coreProperties>
</file>