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4" r:id="rId3"/>
    <p:sldId id="256" r:id="rId4"/>
    <p:sldId id="262" r:id="rId5"/>
    <p:sldId id="261" r:id="rId6"/>
    <p:sldId id="260" r:id="rId7"/>
    <p:sldId id="265" r:id="rId8"/>
    <p:sldId id="266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>
        <p:scale>
          <a:sx n="80" d="100"/>
          <a:sy n="80" d="100"/>
        </p:scale>
        <p:origin x="-966" y="47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371264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dirty="0" smtClean="0">
                <a:ea typeface="宋体" charset="-122"/>
              </a:rPr>
              <a:t>FS_ </a:t>
            </a:r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US" dirty="0" smtClean="0"/>
              <a:t>Status Update</a:t>
            </a:r>
            <a:br>
              <a:rPr lang="en-US" dirty="0" smtClean="0"/>
            </a:br>
            <a:r>
              <a:rPr lang="en-GB" altLang="zh-CN" dirty="0" smtClean="0">
                <a:solidFill>
                  <a:srgbClr val="FF0000"/>
                </a:solidFill>
                <a:ea typeface="宋体" charset="-122"/>
              </a:rPr>
              <a:t> </a:t>
            </a:r>
            <a:r>
              <a:rPr lang="en-GB" altLang="zh-CN" sz="2400" dirty="0" smtClean="0">
                <a:solidFill>
                  <a:srgbClr val="FF0000"/>
                </a:solidFill>
                <a:ea typeface="宋体" charset="-122"/>
              </a:rPr>
              <a:t>Feasibility Study on Enhancement of LTE for Efficient delivery of Streaming Service</a:t>
            </a:r>
            <a:endParaRPr lang="en-US" sz="2400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85852" y="3786190"/>
            <a:ext cx="6400800" cy="1752600"/>
          </a:xfrm>
        </p:spPr>
        <p:txBody>
          <a:bodyPr/>
          <a:lstStyle/>
          <a:p>
            <a:r>
              <a:rPr lang="en-US" dirty="0" smtClean="0"/>
              <a:t>Xia </a:t>
            </a:r>
            <a:r>
              <a:rPr lang="en-US" dirty="0" err="1" smtClean="0"/>
              <a:t>Xu</a:t>
            </a:r>
            <a:endParaRPr lang="en-US" dirty="0" smtClean="0"/>
          </a:p>
          <a:p>
            <a:r>
              <a:rPr lang="en-US" dirty="0" smtClean="0"/>
              <a:t>China Telecom</a:t>
            </a:r>
          </a:p>
          <a:p>
            <a:r>
              <a:rPr lang="en-GB" altLang="zh-CN" dirty="0" smtClean="0">
                <a:ea typeface="宋体" charset="-122"/>
              </a:rPr>
              <a:t>FS_ </a:t>
            </a:r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US" dirty="0" err="1" smtClean="0"/>
              <a:t>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S1-173245</a:t>
            </a:r>
            <a:endParaRPr lang="en-GB" b="1" dirty="0" smtClean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S1-17xxxx)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652074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</a:t>
            </a:r>
            <a:r>
              <a:rPr lang="en-GB" sz="1200" b="1" dirty="0" smtClean="0"/>
              <a:t>79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pt-BR" sz="1200" b="1" dirty="0" smtClean="0"/>
              <a:t>Guilin, China, </a:t>
            </a:r>
            <a:r>
              <a:rPr lang="en-GB" altLang="zh-CN" sz="1200" b="1" dirty="0" smtClean="0"/>
              <a:t>21 - 25 August 2017</a:t>
            </a:r>
            <a:endParaRPr lang="en-GB" sz="1200" b="1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FS_ </a:t>
            </a:r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&lt;y/n&gt; No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SP#74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</a:t>
            </a:r>
            <a:r>
              <a:rPr lang="en-GB" altLang="zh-CN" dirty="0" smtClean="0"/>
              <a:t>SP-160906</a:t>
            </a:r>
            <a:r>
              <a:rPr lang="en-GB" dirty="0" smtClean="0"/>
              <a:t> 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FS_ </a:t>
            </a:r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buNone/>
              <a:defRPr/>
            </a:pPr>
            <a:r>
              <a:rPr lang="nl-NL" altLang="zh-CN" i="1" dirty="0" smtClean="0"/>
              <a:t>Three new use cases have been accepted: </a:t>
            </a:r>
          </a:p>
          <a:p>
            <a:pPr lvl="1">
              <a:buFont typeface="Arial" pitchFamily="34" charset="0"/>
              <a:buChar char="−"/>
              <a:defRPr/>
            </a:pPr>
            <a:r>
              <a:rPr lang="en-GB" altLang="zh-CN" dirty="0" smtClean="0"/>
              <a:t>Authorization for streaming </a:t>
            </a:r>
            <a:r>
              <a:rPr lang="en-GB" altLang="zh-CN" dirty="0" smtClean="0"/>
              <a:t>delivery</a:t>
            </a:r>
          </a:p>
          <a:p>
            <a:pPr lvl="1">
              <a:buFont typeface="Arial" pitchFamily="34" charset="0"/>
              <a:buChar char="−"/>
              <a:defRPr/>
            </a:pPr>
            <a:r>
              <a:rPr lang="en-GB" altLang="zh-CN" dirty="0" smtClean="0"/>
              <a:t>Application user profile support for streaming </a:t>
            </a:r>
            <a:r>
              <a:rPr lang="en-GB" altLang="zh-CN" dirty="0" smtClean="0"/>
              <a:t>delivery</a:t>
            </a:r>
          </a:p>
          <a:p>
            <a:pPr lvl="1">
              <a:buFont typeface="Arial" pitchFamily="34" charset="0"/>
              <a:buChar char="−"/>
              <a:defRPr/>
            </a:pPr>
            <a:r>
              <a:rPr lang="en-GB" altLang="zh-CN" dirty="0" smtClean="0"/>
              <a:t>Network assistant application optimization for streaming </a:t>
            </a:r>
            <a:r>
              <a:rPr lang="en-GB" altLang="zh-CN" dirty="0" smtClean="0"/>
              <a:t>delivery</a:t>
            </a:r>
          </a:p>
          <a:p>
            <a:pPr marL="342900" lvl="1" indent="-342900">
              <a:buFont typeface="Arial" pitchFamily="34" charset="0"/>
              <a:buChar char="•"/>
              <a:defRPr/>
            </a:pPr>
            <a:r>
              <a:rPr lang="en-GB" sz="2800" dirty="0" smtClean="0">
                <a:ea typeface="+mn-ea"/>
                <a:cs typeface="+mn-cs"/>
              </a:rPr>
              <a:t>Work/Study Item Completion: 70%</a:t>
            </a:r>
          </a:p>
          <a:p>
            <a:pPr>
              <a:defRPr/>
            </a:pPr>
            <a:r>
              <a:rPr lang="en-GB" dirty="0" smtClean="0"/>
              <a:t>Draft </a:t>
            </a:r>
            <a:r>
              <a:rPr lang="en-GB" dirty="0" smtClean="0"/>
              <a:t>TR 22.883 </a:t>
            </a:r>
            <a:r>
              <a:rPr lang="en-GB" dirty="0" smtClean="0"/>
              <a:t>Completion: </a:t>
            </a:r>
            <a:r>
              <a:rPr lang="en-GB" dirty="0" smtClean="0"/>
              <a:t>70%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No.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FS_ </a:t>
            </a:r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  <a:p>
            <a:pPr>
              <a:defRPr/>
            </a:pPr>
            <a:r>
              <a:rPr lang="en-GB" dirty="0" smtClean="0"/>
              <a:t>Number of Drafting session participants: 20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FS_ </a:t>
            </a:r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</a:t>
            </a:r>
            <a:r>
              <a:rPr lang="en-GB" sz="2400" dirty="0" smtClean="0"/>
              <a:t>TR to </a:t>
            </a:r>
            <a:r>
              <a:rPr lang="en-GB" sz="2400" dirty="0"/>
              <a:t>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SA#77 (09/2017)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SA#78 (12/2017)</a:t>
            </a:r>
          </a:p>
          <a:p>
            <a:pPr>
              <a:defRPr/>
            </a:pP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Have these dates been changed at this meeting? N</a:t>
            </a: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84149" y="285728"/>
            <a:ext cx="7102495" cy="7826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FS_ </a:t>
            </a:r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Gap </a:t>
            </a:r>
            <a:r>
              <a:rPr lang="en-GB" dirty="0" smtClean="0"/>
              <a:t>analysis and consolidate p</a:t>
            </a:r>
            <a:r>
              <a:rPr lang="en-GB" altLang="zh-CN" dirty="0" smtClean="0"/>
              <a:t>otential </a:t>
            </a:r>
            <a:r>
              <a:rPr lang="en-GB" altLang="zh-CN" dirty="0" smtClean="0"/>
              <a:t>requirements</a:t>
            </a:r>
          </a:p>
          <a:p>
            <a:pPr lvl="1">
              <a:defRPr/>
            </a:pPr>
            <a:r>
              <a:rPr lang="en-GB" dirty="0" smtClean="0"/>
              <a:t>Complete this SI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SA1#80 </a:t>
            </a:r>
            <a:r>
              <a:rPr lang="en-GB" dirty="0" smtClean="0"/>
              <a:t>(Nov.2017)</a:t>
            </a:r>
          </a:p>
          <a:p>
            <a:pPr lvl="2">
              <a:defRPr/>
            </a:pPr>
            <a:r>
              <a:rPr lang="en-GB" altLang="zh-CN" dirty="0" smtClean="0"/>
              <a:t>Gap analysis </a:t>
            </a:r>
            <a:endParaRPr lang="en-GB" dirty="0" smtClean="0"/>
          </a:p>
          <a:p>
            <a:pPr lvl="2">
              <a:defRPr/>
            </a:pPr>
            <a:r>
              <a:rPr lang="en-GB" dirty="0" smtClean="0"/>
              <a:t>Complete </a:t>
            </a:r>
            <a:r>
              <a:rPr lang="en-GB" dirty="0" smtClean="0"/>
              <a:t>this SI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3" y="414338"/>
            <a:ext cx="7094568" cy="7826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FS_ </a:t>
            </a:r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</a:t>
            </a:r>
            <a:r>
              <a:rPr lang="en-GB" dirty="0" smtClean="0"/>
              <a:t>70%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</a:t>
            </a:r>
            <a:r>
              <a:rPr lang="en-GB" dirty="0" smtClean="0"/>
              <a:t>100</a:t>
            </a:r>
            <a:r>
              <a:rPr lang="en-GB" dirty="0" smtClean="0"/>
              <a:t>%</a:t>
            </a:r>
            <a:endParaRPr lang="en-GB" dirty="0" smtClean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20669" y="285728"/>
            <a:ext cx="7308851" cy="7826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FS_ </a:t>
            </a:r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8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42911" y="2924175"/>
          <a:ext cx="7813703" cy="149694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92785"/>
                <a:gridCol w="2547143"/>
                <a:gridCol w="4073775"/>
              </a:tblGrid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u="sng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S1-173413</a:t>
                      </a:r>
                      <a:endParaRPr lang="en-GB" sz="1400" u="sng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CATT,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China Telecom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Authorization for streaming delivery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u="sng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S1-173497</a:t>
                      </a:r>
                      <a:endParaRPr lang="en-GB" altLang="zh-CN" sz="1400" u="sng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China Telecom, </a:t>
                      </a: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ZTE , CATT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Application user profile support for streaming delivery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u="sng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S1-173079</a:t>
                      </a:r>
                      <a:endParaRPr lang="en-GB" altLang="zh-CN" sz="1400" u="sng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China Telecom, </a:t>
                      </a: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ZTE</a:t>
                      </a: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CATT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Network assistant application optimization for streaming delivery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56</TotalTime>
  <Words>345</Words>
  <Application>Microsoft Office PowerPoint</Application>
  <PresentationFormat>全屏显示(4:3)</PresentationFormat>
  <Paragraphs>76</Paragraphs>
  <Slides>8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Blank Presentation</vt:lpstr>
      <vt:lpstr>FS_ eLESTR Status Update  Feasibility Study on Enhancement of LTE for Efficient delivery of Streaming Service</vt:lpstr>
      <vt:lpstr>FS_ eLESTR Status</vt:lpstr>
      <vt:lpstr>FS_ eLESTR Progress</vt:lpstr>
      <vt:lpstr>FS_ eLESTR Meeting Time</vt:lpstr>
      <vt:lpstr>FS_ eLESTR Completion Date</vt:lpstr>
      <vt:lpstr>FS_ eLESTR Planning/Progress</vt:lpstr>
      <vt:lpstr>FS_ eLESTR Progress Estimate</vt:lpstr>
      <vt:lpstr>FS_ eLESTR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xiaxu</cp:lastModifiedBy>
  <cp:revision>317</cp:revision>
  <cp:lastPrinted>2000-01-14T10:02:55Z</cp:lastPrinted>
  <dcterms:created xsi:type="dcterms:W3CDTF">1999-11-22T09:19:47Z</dcterms:created>
  <dcterms:modified xsi:type="dcterms:W3CDTF">2017-08-25T05:00:06Z</dcterms:modified>
  <cp:category>Presentation</cp:category>
</cp:coreProperties>
</file>