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96"/>
      </p:cViewPr>
      <p:guideLst>
        <p:guide orient="horz" pos="2160"/>
        <p:guide pos="9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5205C-4C53-4C42-AC7C-86339CF963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9754D4-D821-4A34-9B0D-50EA77123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C5872-B01C-4B4C-AA82-8C89540B0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5B42C-A79A-408A-9F1D-2E8083EE6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6BBC5-2116-4C88-8B64-7F8DC5C4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108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38719-B81B-46B4-A73C-BEDD11285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AFE273-F8D7-4B60-B060-77DB09157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E95E1-3D04-4A7A-ADF7-23E99FD79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F7A77-DEB2-493E-98F2-E8C3242D7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45304-D582-4EA2-A459-DE9AA281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8880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DD9653-C89D-418B-BDA2-81A232AB65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C45069-DBA3-4D6B-9082-1963DDF8A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702BF-1823-41CC-BEC5-0DCE32AA4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1DC91-AB42-4B03-9F12-02CFB16FE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98906-ADA6-4EB3-93A3-273CF1F07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9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593A0-037D-445F-8AF8-336625B2C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2A68B-0B23-4A98-98F0-235E9F1C0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E38AC8-96B6-4687-A0F2-F7DC680F4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8543F-B16B-42DE-BE37-D8A902497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311D8-1580-4DDD-BDD2-9518F1986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211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4677B-398E-4CF0-A59C-BE9D2AB58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28946D-1162-4469-9AC7-47DF3376F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4EB2A-6938-482C-BAA8-A675DE17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0376F-0F85-4F2C-971F-72193A6E5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7C4A66-E473-4810-9DDC-6359624A0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347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0AFD-822E-46D9-9CA8-C6FE4EE86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757A1-4412-453B-B60C-1268CC0571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250B79-30F1-4FF5-8236-18591E24F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A52708-676C-4550-B47C-F5CF0011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11E06-0C81-40B0-AA90-840EE4FB1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4F46F-6721-4198-A773-87FEB3969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0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2E21F-F2C7-4B59-9009-F947D281E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A41A9-1C25-42D3-ACE8-8CD4B1DCE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94DDAA-436E-487E-B2CD-7954F887D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26C472-B75D-4FDA-BD55-EA806EABB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CC35F-A476-4716-9F58-96D1B68ED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320AB2-6BA9-46F2-8A13-8A7813B14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F408FE-29DB-4652-A167-D6432C3C9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18B726-BE6C-4B1A-A89B-CEAB1FC5B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62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858F9-0A4E-4F1A-9CAD-58713C159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20C98F-4C0B-4252-A494-8533ADAE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A0DB56-991E-4F8C-BEF0-7A5E97364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D872D-A73B-4FD5-8159-93A4A7CAA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934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CD0784-AB13-4A2F-97EC-696E0EFD4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93FA58-F9AA-4515-96AB-6C1470A2F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901A11-26A8-45EB-90E9-B9F1BBBE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8090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89301-FFBD-4DBE-9AF3-008B4FB4E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1F6BB-8220-4B96-B441-1C0DD64C7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C53D3-F27F-44BE-8F83-E7D046FFD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EE740-B89A-450D-9F2A-C3A1DE4A7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FE012A-6908-48FD-80EC-0A59C76C6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52E1B2-D55A-468D-8700-3B8FAB89F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187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90D4-189E-44BE-82CC-8BE6AB55D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FA9024-81F2-4FD5-B3E8-F9697EBDCE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5FCA83-37CD-43E4-89BF-8DAA360E8C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11A54-4C74-4ED4-8ABB-DD1EED87E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A53845-8BA1-4528-A74C-A13AD8F3D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16CAB-5F04-4F57-80F1-E1CD10E93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2619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6A129D-7152-487B-BEC0-65315851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395E6-2384-45DC-A92F-89A11A9C0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53643-89A6-44ED-90CC-C7C32918C4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42CFA-A0C5-4C7E-A409-6EC0E5F5DB74}" type="datetimeFigureOut">
              <a:rPr lang="de-DE" smtClean="0"/>
              <a:t>09.08.2017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AF1E8-9DEB-4086-9813-8344355C4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63C77-E8E2-4648-AF3B-20095DA683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C8E2B-A5C3-47B1-9E19-F42F5D8144C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47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2710FFEF-A022-4C89-9755-6857514CC50C}"/>
              </a:ext>
            </a:extLst>
          </p:cNvPr>
          <p:cNvGrpSpPr/>
          <p:nvPr/>
        </p:nvGrpSpPr>
        <p:grpSpPr>
          <a:xfrm>
            <a:off x="1000664" y="560717"/>
            <a:ext cx="9470763" cy="4589253"/>
            <a:chOff x="1000664" y="560717"/>
            <a:chExt cx="9470763" cy="458925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64B197D-4FDE-44FE-AB01-551779BCD6B8}"/>
                </a:ext>
              </a:extLst>
            </p:cNvPr>
            <p:cNvGrpSpPr/>
            <p:nvPr/>
          </p:nvGrpSpPr>
          <p:grpSpPr>
            <a:xfrm>
              <a:off x="1000664" y="1034936"/>
              <a:ext cx="5452968" cy="4115034"/>
              <a:chOff x="1000664" y="1034936"/>
              <a:chExt cx="5452968" cy="4115034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750103B-3FD9-427C-834F-CE132B676C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0664" y="1034936"/>
                <a:ext cx="4380972" cy="4115034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5DAF38-8870-4226-BF06-D6BF443DABFE}"/>
                  </a:ext>
                </a:extLst>
              </p:cNvPr>
              <p:cNvSpPr txBox="1"/>
              <p:nvPr/>
            </p:nvSpPr>
            <p:spPr>
              <a:xfrm>
                <a:off x="4865697" y="1760002"/>
                <a:ext cx="127631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100" dirty="0"/>
                  <a:t>Corporate network</a:t>
                </a:r>
              </a:p>
              <a:p>
                <a:r>
                  <a:rPr lang="de-DE" sz="1100" dirty="0"/>
                  <a:t>(intranet)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0FBD18F-5593-406C-AC62-D661F8D840D8}"/>
                  </a:ext>
                </a:extLst>
              </p:cNvPr>
              <p:cNvSpPr txBox="1"/>
              <p:nvPr/>
            </p:nvSpPr>
            <p:spPr>
              <a:xfrm>
                <a:off x="4838445" y="2406333"/>
                <a:ext cx="133081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100" dirty="0"/>
                  <a:t>Operations network</a:t>
                </a:r>
              </a:p>
              <a:p>
                <a:r>
                  <a:rPr lang="de-DE" sz="1100" dirty="0"/>
                  <a:t>(plant, factory)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23A80B35-2315-4DB8-B2DE-2AEFD1446B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4385" y="3812874"/>
                <a:ext cx="455762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76AFA0F-159B-49F2-A211-92B05D0BEE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4385" y="3206149"/>
                <a:ext cx="455762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3CB0ACF9-7B01-4C7C-90F2-6880B59C1D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4385" y="2599424"/>
                <a:ext cx="455762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764EEF7-885B-4CBB-876E-D9CD0E195F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4385" y="1975446"/>
                <a:ext cx="455762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F98DC4E0-D591-45A7-B429-3CA5ADE9F9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4385" y="1351468"/>
                <a:ext cx="455762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4ABFA02-280B-4D40-8E1C-6419466D7977}"/>
                  </a:ext>
                </a:extLst>
              </p:cNvPr>
              <p:cNvSpPr txBox="1"/>
              <p:nvPr/>
            </p:nvSpPr>
            <p:spPr>
              <a:xfrm>
                <a:off x="4865697" y="1136024"/>
                <a:ext cx="108234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100" dirty="0"/>
                  <a:t>Internet / cloud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31D4F22-F600-46F2-A727-FE9AEFBC61AB}"/>
                  </a:ext>
                </a:extLst>
              </p:cNvPr>
              <p:cNvSpPr txBox="1"/>
              <p:nvPr/>
            </p:nvSpPr>
            <p:spPr>
              <a:xfrm>
                <a:off x="4697844" y="2984143"/>
                <a:ext cx="152317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100" dirty="0"/>
                  <a:t>Controller to Controller</a:t>
                </a:r>
                <a:br>
                  <a:rPr lang="de-DE" sz="1100" dirty="0"/>
                </a:br>
                <a:r>
                  <a:rPr lang="de-DE" sz="1100" dirty="0"/>
                  <a:t>communication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5079925-82A6-49CF-BAAC-F32F7BD69D16}"/>
                  </a:ext>
                </a:extLst>
              </p:cNvPr>
              <p:cNvSpPr txBox="1"/>
              <p:nvPr/>
            </p:nvSpPr>
            <p:spPr>
              <a:xfrm>
                <a:off x="4768555" y="3587587"/>
                <a:ext cx="168507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100" dirty="0"/>
                  <a:t>Sensor / actuator network</a:t>
                </a:r>
              </a:p>
              <a:p>
                <a:r>
                  <a:rPr lang="de-DE" sz="1100" dirty="0"/>
                  <a:t>(fieldbus, 4..20 mA etc)</a:t>
                </a: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33D940C-FBC9-4171-8C1B-75A7176F96A3}"/>
                </a:ext>
              </a:extLst>
            </p:cNvPr>
            <p:cNvSpPr txBox="1"/>
            <p:nvPr/>
          </p:nvSpPr>
          <p:spPr>
            <a:xfrm>
              <a:off x="7518739" y="1629281"/>
              <a:ext cx="179978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/>
                <a:t>Mapping addresses,</a:t>
              </a:r>
            </a:p>
            <a:p>
              <a:r>
                <a:rPr lang="de-DE" sz="1200" dirty="0"/>
                <a:t>Data format, value-status,</a:t>
              </a:r>
            </a:p>
            <a:p>
              <a:r>
                <a:rPr lang="de-DE" sz="1200" dirty="0"/>
                <a:t>Unit codes, identifier etc.</a:t>
              </a:r>
            </a:p>
            <a:p>
              <a:endParaRPr lang="de-DE" sz="1200" dirty="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A7B1056-CCBF-4019-BC08-91B3563440FB}"/>
                </a:ext>
              </a:extLst>
            </p:cNvPr>
            <p:cNvSpPr/>
            <p:nvPr/>
          </p:nvSpPr>
          <p:spPr>
            <a:xfrm>
              <a:off x="6511142" y="1848208"/>
              <a:ext cx="905774" cy="25447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Gateway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D616061-1622-434A-92C6-260E6AC1A337}"/>
                </a:ext>
              </a:extLst>
            </p:cNvPr>
            <p:cNvSpPr/>
            <p:nvPr/>
          </p:nvSpPr>
          <p:spPr>
            <a:xfrm>
              <a:off x="6506062" y="2460278"/>
              <a:ext cx="905774" cy="25447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Gateway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77F8274-A158-482A-A246-977276B029E3}"/>
                </a:ext>
              </a:extLst>
            </p:cNvPr>
            <p:cNvSpPr/>
            <p:nvPr/>
          </p:nvSpPr>
          <p:spPr>
            <a:xfrm>
              <a:off x="6511142" y="3072348"/>
              <a:ext cx="905774" cy="25447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Gateway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D8D4C48C-C7C6-4C90-8D7B-88BF01C55341}"/>
                </a:ext>
              </a:extLst>
            </p:cNvPr>
            <p:cNvSpPr/>
            <p:nvPr/>
          </p:nvSpPr>
          <p:spPr>
            <a:xfrm>
              <a:off x="6506062" y="1224230"/>
              <a:ext cx="905774" cy="25447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/>
                <a:t>Gateway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BB076CDE-A808-459D-8434-AA668E0987B1}"/>
                </a:ext>
              </a:extLst>
            </p:cNvPr>
            <p:cNvCxnSpPr>
              <a:endCxn id="34" idx="0"/>
            </p:cNvCxnSpPr>
            <p:nvPr/>
          </p:nvCxnSpPr>
          <p:spPr>
            <a:xfrm>
              <a:off x="6958949" y="560717"/>
              <a:ext cx="0" cy="6635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9B961BBF-227C-4138-BD20-9E13F7DD19F7}"/>
                </a:ext>
              </a:extLst>
            </p:cNvPr>
            <p:cNvCxnSpPr>
              <a:cxnSpLocks/>
              <a:stCxn id="34" idx="2"/>
              <a:endCxn id="31" idx="0"/>
            </p:cNvCxnSpPr>
            <p:nvPr/>
          </p:nvCxnSpPr>
          <p:spPr>
            <a:xfrm>
              <a:off x="6958949" y="1478705"/>
              <a:ext cx="5080" cy="36950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565BF9D4-D75F-4D9C-BAD9-345B6BF6881D}"/>
                </a:ext>
              </a:extLst>
            </p:cNvPr>
            <p:cNvCxnSpPr>
              <a:cxnSpLocks/>
              <a:stCxn id="31" idx="2"/>
              <a:endCxn id="32" idx="0"/>
            </p:cNvCxnSpPr>
            <p:nvPr/>
          </p:nvCxnSpPr>
          <p:spPr>
            <a:xfrm flipH="1">
              <a:off x="6958949" y="2102683"/>
              <a:ext cx="5080" cy="3575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3A322AD9-B26C-49C6-82F6-2A0D77F39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949" y="2726661"/>
              <a:ext cx="5080" cy="3575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06D164-ABC8-40BC-82DD-1594E1BAA3DC}"/>
                </a:ext>
              </a:extLst>
            </p:cNvPr>
            <p:cNvSpPr txBox="1"/>
            <p:nvPr/>
          </p:nvSpPr>
          <p:spPr>
            <a:xfrm>
              <a:off x="7526390" y="3670866"/>
              <a:ext cx="29450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/>
                <a:t>Access to smart sensors through controllers </a:t>
              </a:r>
              <a:br>
                <a:rPr lang="de-DE" sz="1200" dirty="0"/>
              </a:br>
              <a:r>
                <a:rPr lang="de-DE" sz="1200" dirty="0"/>
                <a:t>needs vendor specific protocols</a:t>
              </a:r>
            </a:p>
            <a:p>
              <a:endParaRPr lang="de-DE" sz="1200" dirty="0"/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518E8EF-3222-4304-9667-061324100245}"/>
                </a:ext>
              </a:extLst>
            </p:cNvPr>
            <p:cNvCxnSpPr/>
            <p:nvPr/>
          </p:nvCxnSpPr>
          <p:spPr>
            <a:xfrm flipH="1">
              <a:off x="3269411" y="3326823"/>
              <a:ext cx="3236651" cy="2607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E8365010-CC63-4AE2-BBCA-BDA96656C6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1005" y="3757710"/>
              <a:ext cx="69010" cy="1343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3975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Tilo Merlin</dc:creator>
  <cp:lastModifiedBy>Tilo Merlin</cp:lastModifiedBy>
  <cp:revision>3</cp:revision>
  <dcterms:created xsi:type="dcterms:W3CDTF">2017-08-09T20:00:08Z</dcterms:created>
  <dcterms:modified xsi:type="dcterms:W3CDTF">2017-08-09T21:13:42Z</dcterms:modified>
</cp:coreProperties>
</file>