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268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78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43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01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93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11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7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78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62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38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689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35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162500" y="1900362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082987" y="2003729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4003474" y="2107096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923961" y="2210463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761189" y="1892413"/>
            <a:ext cx="1224500" cy="65995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Motion Controller</a:t>
            </a:r>
            <a:endParaRPr lang="de-D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Pfeil nach rechts 21"/>
          <p:cNvSpPr/>
          <p:nvPr/>
        </p:nvSpPr>
        <p:spPr>
          <a:xfrm>
            <a:off x="5546027" y="2093181"/>
            <a:ext cx="691787" cy="266369"/>
          </a:xfrm>
          <a:prstGeom prst="rightArrow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3065202" y="2093181"/>
            <a:ext cx="739489" cy="266369"/>
          </a:xfrm>
          <a:prstGeom prst="rightArrow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6563810" y="1900362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6484297" y="2003729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6404784" y="2107096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325271" y="2210463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endParaRPr lang="de-D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7947337" y="2846568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7867824" y="2949935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7788311" y="3053302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Actuator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7708798" y="3156669"/>
            <a:ext cx="1224500" cy="32600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</a:t>
            </a:r>
            <a:endParaRPr lang="de-D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Nach oben gebogener Pfeil 33"/>
          <p:cNvSpPr/>
          <p:nvPr/>
        </p:nvSpPr>
        <p:spPr>
          <a:xfrm flipV="1">
            <a:off x="7947337" y="2145916"/>
            <a:ext cx="858758" cy="581381"/>
          </a:xfrm>
          <a:prstGeom prst="bentUpArrow">
            <a:avLst>
              <a:gd name="adj1" fmla="val 27818"/>
              <a:gd name="adj2" fmla="val 29518"/>
              <a:gd name="adj3" fmla="val 26368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Nach oben gebogener Pfeil 34"/>
          <p:cNvSpPr/>
          <p:nvPr/>
        </p:nvSpPr>
        <p:spPr>
          <a:xfrm rot="10800000" flipV="1">
            <a:off x="2194560" y="2639833"/>
            <a:ext cx="5331366" cy="763793"/>
          </a:xfrm>
          <a:prstGeom prst="bentUpArrow">
            <a:avLst>
              <a:gd name="adj1" fmla="val 20531"/>
              <a:gd name="adj2" fmla="val 24313"/>
              <a:gd name="adj3" fmla="val 28450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/>
          <p:cNvSpPr/>
          <p:nvPr/>
        </p:nvSpPr>
        <p:spPr>
          <a:xfrm>
            <a:off x="3035454" y="1858954"/>
            <a:ext cx="9242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smtClean="0"/>
              <a:t>Set Points</a:t>
            </a:r>
            <a:endParaRPr lang="de-DE" sz="1400" b="1" dirty="0"/>
          </a:p>
        </p:txBody>
      </p:sp>
      <p:sp>
        <p:nvSpPr>
          <p:cNvPr id="37" name="Rechteck 36"/>
          <p:cNvSpPr/>
          <p:nvPr/>
        </p:nvSpPr>
        <p:spPr>
          <a:xfrm>
            <a:off x="5670036" y="1858954"/>
            <a:ext cx="4315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smtClean="0"/>
              <a:t>Act</a:t>
            </a:r>
            <a:endParaRPr lang="de-DE" sz="1400" b="1" dirty="0"/>
          </a:p>
        </p:txBody>
      </p:sp>
      <p:sp>
        <p:nvSpPr>
          <p:cNvPr id="38" name="Rechteck 37"/>
          <p:cNvSpPr/>
          <p:nvPr/>
        </p:nvSpPr>
        <p:spPr>
          <a:xfrm>
            <a:off x="8091822" y="1858954"/>
            <a:ext cx="6174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smtClean="0"/>
              <a:t>Sense</a:t>
            </a:r>
            <a:endParaRPr lang="de-DE" sz="1400" b="1" dirty="0"/>
          </a:p>
        </p:txBody>
      </p:sp>
      <p:sp>
        <p:nvSpPr>
          <p:cNvPr id="39" name="Rechteck 38"/>
          <p:cNvSpPr/>
          <p:nvPr/>
        </p:nvSpPr>
        <p:spPr>
          <a:xfrm>
            <a:off x="4266298" y="2949934"/>
            <a:ext cx="11878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err="1" smtClean="0"/>
              <a:t>Actual</a:t>
            </a:r>
            <a:r>
              <a:rPr lang="de-DE" sz="1400" b="1" dirty="0" smtClean="0"/>
              <a:t> Values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3408710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Breitbild</PresentationFormat>
  <Paragraphs>17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>BOSCH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Mueller</dc:creator>
  <cp:lastModifiedBy>Andreas Mueller</cp:lastModifiedBy>
  <cp:revision>11</cp:revision>
  <dcterms:created xsi:type="dcterms:W3CDTF">2017-07-19T06:40:57Z</dcterms:created>
  <dcterms:modified xsi:type="dcterms:W3CDTF">2017-08-11T15:06:17Z</dcterms:modified>
</cp:coreProperties>
</file>