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7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10" autoAdjust="0"/>
    <p:restoredTop sz="86401" autoAdjust="0"/>
  </p:normalViewPr>
  <p:slideViewPr>
    <p:cSldViewPr>
      <p:cViewPr varScale="1">
        <p:scale>
          <a:sx n="74" d="100"/>
          <a:sy n="74" d="100"/>
        </p:scale>
        <p:origin x="-1224" y="-9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56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FS_5GSAT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Feasibility Study on using Satellite Access in 5G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Cyril MICHEL</a:t>
            </a:r>
            <a:endParaRPr lang="en-US" dirty="0"/>
          </a:p>
          <a:p>
            <a:r>
              <a:rPr lang="en-US" dirty="0" smtClean="0"/>
              <a:t>THALES</a:t>
            </a:r>
            <a:endParaRPr lang="en-US" dirty="0"/>
          </a:p>
          <a:p>
            <a:r>
              <a:rPr lang="en-US" dirty="0" smtClean="0"/>
              <a:t>FS_5GSAT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>
                <a:solidFill>
                  <a:srgbClr val="0070C0"/>
                </a:solidFill>
                <a:ea typeface="MS Mincho" pitchFamily="49" charset="-128"/>
              </a:rPr>
              <a:t>S1-173465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608792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79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pt-BR" sz="1200" b="1" dirty="0" err="1" smtClean="0"/>
              <a:t>Guilin</a:t>
            </a:r>
            <a:r>
              <a:rPr lang="pt-BR" sz="1200" b="1" dirty="0" smtClean="0"/>
              <a:t>, China, 21-25 August 2017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FS_5GSAT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y</a:t>
            </a:r>
          </a:p>
          <a:p>
            <a:endParaRPr lang="en-GB" dirty="0"/>
          </a:p>
          <a:p>
            <a:r>
              <a:rPr lang="en-GB" dirty="0"/>
              <a:t>This WI has not been approved by SP</a:t>
            </a:r>
          </a:p>
          <a:p>
            <a:pPr marL="457200" lvl="1" indent="0"/>
            <a:r>
              <a:rPr lang="en-GB" dirty="0"/>
              <a:t>The following slides assume approval at </a:t>
            </a:r>
            <a:r>
              <a:rPr lang="en-GB" dirty="0" smtClean="0"/>
              <a:t>SP#77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FS_5GSAT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SID approved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0%</a:t>
            </a:r>
          </a:p>
          <a:p>
            <a:pPr>
              <a:defRPr/>
            </a:pPr>
            <a:r>
              <a:rPr lang="en-GB" dirty="0"/>
              <a:t>Draft TR 22.xxx Completion: 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FS_5GSAT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0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</a:t>
            </a:r>
            <a:r>
              <a:rPr lang="en-GB" dirty="0" smtClean="0"/>
              <a:t>[2]</a:t>
            </a:r>
            <a:endParaRPr lang="en-GB" dirty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dirty="0"/>
              <a:t>FS_5GSAT</a:t>
            </a:r>
            <a:r>
              <a:rPr lang="en-GB" dirty="0" smtClean="0"/>
              <a:t>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SA#78 (12/2017)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SA#79 (03/2018)</a:t>
            </a:r>
            <a:endParaRPr lang="en-GB" sz="2000" dirty="0"/>
          </a:p>
          <a:p>
            <a:pPr marL="457200" lvl="1" indent="0">
              <a:buNone/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Have </a:t>
            </a:r>
            <a:r>
              <a:rPr lang="en-GB" sz="2400" dirty="0"/>
              <a:t>these dates been changed at this meeting? No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FS_5GSAT</a:t>
            </a:r>
            <a:r>
              <a:rPr lang="en-GB" dirty="0" smtClean="0"/>
              <a:t> </a:t>
            </a:r>
            <a:r>
              <a:rPr lang="en-GB" dirty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at next SA1 meeting:</a:t>
            </a:r>
          </a:p>
          <a:p>
            <a:pPr lvl="1">
              <a:defRPr/>
            </a:pPr>
            <a:r>
              <a:rPr lang="en-GB" dirty="0" smtClean="0"/>
              <a:t>Skeleton, scope/introduction</a:t>
            </a:r>
          </a:p>
          <a:p>
            <a:pPr lvl="1">
              <a:defRPr/>
            </a:pPr>
            <a:r>
              <a:rPr lang="en-GB" dirty="0" smtClean="0"/>
              <a:t>Initial use cases and related KPI definition</a:t>
            </a:r>
            <a:endParaRPr lang="en-GB" dirty="0"/>
          </a:p>
          <a:p>
            <a:pPr>
              <a:defRPr/>
            </a:pPr>
            <a:r>
              <a:rPr lang="en-GB" dirty="0"/>
              <a:t>Planning for subsequent </a:t>
            </a:r>
            <a:r>
              <a:rPr lang="en-GB" dirty="0" smtClean="0"/>
              <a:t>meetings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/>
              <a:t>discussion</a:t>
            </a:r>
          </a:p>
          <a:p>
            <a:pPr lvl="1">
              <a:defRPr/>
            </a:pP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FS_5GSAT</a:t>
            </a:r>
            <a:r>
              <a:rPr lang="en-GB" dirty="0" smtClean="0"/>
              <a:t> </a:t>
            </a:r>
            <a:r>
              <a:rPr lang="en-GB" dirty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</a:t>
            </a:r>
            <a:r>
              <a:rPr lang="en-GB" dirty="0"/>
              <a:t>percentage completion:</a:t>
            </a:r>
          </a:p>
          <a:p>
            <a:pPr lvl="1">
              <a:defRPr/>
            </a:pPr>
            <a:r>
              <a:rPr lang="en-GB" dirty="0"/>
              <a:t>now: </a:t>
            </a:r>
            <a:r>
              <a:rPr lang="en-GB" dirty="0" smtClean="0"/>
              <a:t>0%</a:t>
            </a:r>
            <a:endParaRPr lang="en-GB" dirty="0"/>
          </a:p>
          <a:p>
            <a:pPr lvl="1">
              <a:defRPr/>
            </a:pPr>
            <a:r>
              <a:rPr lang="en-GB" dirty="0"/>
              <a:t>Next meeting: </a:t>
            </a:r>
            <a:r>
              <a:rPr lang="en-GB" dirty="0" smtClean="0"/>
              <a:t>[30%]</a:t>
            </a:r>
            <a:endParaRPr lang="en-GB" dirty="0"/>
          </a:p>
          <a:p>
            <a:pPr lvl="1">
              <a:defRPr/>
            </a:pPr>
            <a:r>
              <a:rPr lang="en-GB" dirty="0"/>
              <a:t>In two meetings: </a:t>
            </a:r>
            <a:r>
              <a:rPr lang="en-GB" dirty="0" smtClean="0"/>
              <a:t>[60%]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FS_5GSAT</a:t>
            </a:r>
            <a:r>
              <a:rPr lang="en-GB" dirty="0" smtClean="0"/>
              <a:t> </a:t>
            </a:r>
            <a:r>
              <a:rPr lang="en-GB" dirty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665924"/>
              </p:ext>
            </p:extLst>
          </p:nvPr>
        </p:nvGraphicFramePr>
        <p:xfrm>
          <a:off x="674334" y="2204864"/>
          <a:ext cx="7795331" cy="12268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0525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9336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S1-173261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Thales, TNO, </a:t>
                      </a:r>
                      <a:r>
                        <a:rPr lang="en-GB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Fraunhofer</a:t>
                      </a: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IIS, </a:t>
                      </a:r>
                      <a:r>
                        <a:rPr lang="en-GB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Nomor</a:t>
                      </a: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Research, HUGHES Network Systems Ltd, European Space Agency (ESA) 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New SID on the provision of services by a 5G system using satellite access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91243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272</Words>
  <Application>Microsoft Office PowerPoint</Application>
  <PresentationFormat>Affichage à l'écran (4:3)</PresentationFormat>
  <Paragraphs>66</Paragraphs>
  <Slides>9</Slides>
  <Notes>9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0" baseType="lpstr">
      <vt:lpstr>Blank Presentation</vt:lpstr>
      <vt:lpstr>FS_5GSAT Status Update Feasibility Study on using Satellite Access in 5G</vt:lpstr>
      <vt:lpstr>FS_5GSAT</vt:lpstr>
      <vt:lpstr>FS_5GSAT Progress</vt:lpstr>
      <vt:lpstr>FS_5GSAT Meeting Time</vt:lpstr>
      <vt:lpstr>FS_5GSAT Completion Date</vt:lpstr>
      <vt:lpstr>FS_5GSAT Planning/Progress</vt:lpstr>
      <vt:lpstr>Work plan between meetings</vt:lpstr>
      <vt:lpstr>FS_5GSAT Progress Estimate</vt:lpstr>
      <vt:lpstr>FS_5GSAT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ADSL</cp:lastModifiedBy>
  <cp:revision>323</cp:revision>
  <cp:lastPrinted>2000-01-14T10:02:55Z</cp:lastPrinted>
  <dcterms:created xsi:type="dcterms:W3CDTF">1999-11-22T09:19:47Z</dcterms:created>
  <dcterms:modified xsi:type="dcterms:W3CDTF">2017-08-23T08:32:24Z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63850007</vt:i4>
  </property>
  <property fmtid="{D5CDD505-2E9C-101B-9397-08002B2CF9AE}" pid="3" name="_NewReviewCycle">
    <vt:lpwstr/>
  </property>
  <property fmtid="{D5CDD505-2E9C-101B-9397-08002B2CF9AE}" pid="4" name="_EmailSubject">
    <vt:lpwstr>please review</vt:lpwstr>
  </property>
  <property fmtid="{D5CDD505-2E9C-101B-9397-08002B2CF9AE}" pid="5" name="_AuthorEmail">
    <vt:lpwstr>edhall@qti.qualcomm.com</vt:lpwstr>
  </property>
  <property fmtid="{D5CDD505-2E9C-101B-9397-08002B2CF9AE}" pid="6" name="_AuthorEmailDisplayName">
    <vt:lpwstr>Eddy Hall</vt:lpwstr>
  </property>
</Properties>
</file>