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7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10" autoAdjust="0"/>
    <p:restoredTop sz="86401" autoAdjust="0"/>
  </p:normalViewPr>
  <p:slideViewPr>
    <p:cSldViewPr>
      <p:cViewPr varScale="1">
        <p:scale>
          <a:sx n="91" d="100"/>
          <a:sy n="91" d="100"/>
        </p:scale>
        <p:origin x="1171" y="6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56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5G_HY_POS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positioning use cases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Lionel Ries</a:t>
            </a:r>
            <a:endParaRPr lang="en-US" dirty="0"/>
          </a:p>
          <a:p>
            <a:r>
              <a:rPr lang="en-US" dirty="0" smtClean="0"/>
              <a:t>ESA</a:t>
            </a:r>
            <a:endParaRPr lang="en-US" dirty="0"/>
          </a:p>
          <a:p>
            <a:r>
              <a:rPr lang="en-US" dirty="0" smtClean="0"/>
              <a:t>FS_5G_HYPOS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S1-172420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#78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/>
              <a:t>Porto, Portugal, 8-12 May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FS_5G_HYPOS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y</a:t>
            </a:r>
          </a:p>
          <a:p>
            <a:endParaRPr lang="en-GB" dirty="0"/>
          </a:p>
          <a:p>
            <a:r>
              <a:rPr lang="en-GB" dirty="0"/>
              <a:t>This WI has not been approved by SP</a:t>
            </a:r>
          </a:p>
          <a:p>
            <a:pPr marL="457200" lvl="1" indent="0"/>
            <a:r>
              <a:rPr lang="en-GB" dirty="0"/>
              <a:t>The following slides assume approval at SP#76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FS_5G_HYPOS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SID approved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0%</a:t>
            </a:r>
          </a:p>
          <a:p>
            <a:pPr>
              <a:defRPr/>
            </a:pPr>
            <a:r>
              <a:rPr lang="en-GB" dirty="0"/>
              <a:t>Draft TR 22.xxx Completion: 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FS_5G_HYPOS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0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[2]</a:t>
            </a: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z="3200" dirty="0"/>
              <a:t>FS_5G_HYPOS </a:t>
            </a:r>
            <a:r>
              <a:rPr lang="en-GB" sz="3200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SA#78 (12/2017)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SA#79 (03/2018)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Have </a:t>
            </a:r>
            <a:r>
              <a:rPr lang="en-GB" sz="2400" dirty="0"/>
              <a:t>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 smtClean="0"/>
              <a:t>FS_5G_HYPOS </a:t>
            </a:r>
            <a:r>
              <a:rPr lang="en-GB" sz="3200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at next SA1 meeting:</a:t>
            </a:r>
          </a:p>
          <a:p>
            <a:pPr lvl="1">
              <a:defRPr/>
            </a:pPr>
            <a:r>
              <a:rPr lang="en-GB" dirty="0" smtClean="0"/>
              <a:t>Skeleton, scope/introduction</a:t>
            </a:r>
          </a:p>
          <a:p>
            <a:pPr lvl="1">
              <a:defRPr/>
            </a:pPr>
            <a:r>
              <a:rPr lang="en-GB" dirty="0" smtClean="0"/>
              <a:t>Initial use </a:t>
            </a:r>
            <a:r>
              <a:rPr lang="en-GB" dirty="0" smtClean="0"/>
              <a:t>cases and related KPI definition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</a:t>
            </a:r>
            <a:r>
              <a:rPr lang="en-GB" dirty="0" smtClean="0"/>
              <a:t>meetings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FS_5GLAN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</a:t>
            </a:r>
            <a:r>
              <a:rPr lang="en-GB" dirty="0"/>
              <a:t>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0%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[30%]</a:t>
            </a:r>
            <a:endParaRPr lang="en-GB" dirty="0"/>
          </a:p>
          <a:p>
            <a:pPr lvl="1">
              <a:defRPr/>
            </a:pPr>
            <a:r>
              <a:rPr lang="en-GB" dirty="0"/>
              <a:t>In two meetings: </a:t>
            </a:r>
            <a:r>
              <a:rPr lang="en-GB" dirty="0" smtClean="0"/>
              <a:t>[60%]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z="3200" dirty="0"/>
              <a:t>5G_HY_POS Agreed </a:t>
            </a:r>
            <a:r>
              <a:rPr lang="en-GB" sz="3200" dirty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674334" y="2204864"/>
          <a:ext cx="7795331" cy="93360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052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33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S1-172415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ESA (European</a:t>
                      </a:r>
                      <a:r>
                        <a:rPr lang="en-US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Space Agency)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New SID on positioning use cases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91243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51</TotalTime>
  <Words>255</Words>
  <Application>Microsoft Office PowerPoint</Application>
  <PresentationFormat>On-screen Show (4:3)</PresentationFormat>
  <Paragraphs>67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5G_HY_POS Status Update Study on positioning use cases</vt:lpstr>
      <vt:lpstr>FS_5G_HYPOS Status</vt:lpstr>
      <vt:lpstr>FS_5G_HYPOS Progress</vt:lpstr>
      <vt:lpstr>FS_5G_HYPOS Meeting Time</vt:lpstr>
      <vt:lpstr>FS_5G_HYPOS Completion Date</vt:lpstr>
      <vt:lpstr>FS_5G_HYPOS Planning/Progress</vt:lpstr>
      <vt:lpstr>Work plan between meetings</vt:lpstr>
      <vt:lpstr>FS_5GLAN Progress Estimate</vt:lpstr>
      <vt:lpstr>5G_HY_POS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Lionel Ries</cp:lastModifiedBy>
  <cp:revision>318</cp:revision>
  <cp:lastPrinted>2000-01-14T10:02:55Z</cp:lastPrinted>
  <dcterms:created xsi:type="dcterms:W3CDTF">1999-11-22T09:19:47Z</dcterms:created>
  <dcterms:modified xsi:type="dcterms:W3CDTF">2017-05-12T12:43:54Z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63850007</vt:i4>
  </property>
  <property fmtid="{D5CDD505-2E9C-101B-9397-08002B2CF9AE}" pid="3" name="_NewReviewCycle">
    <vt:lpwstr/>
  </property>
  <property fmtid="{D5CDD505-2E9C-101B-9397-08002B2CF9AE}" pid="4" name="_EmailSubject">
    <vt:lpwstr>please review</vt:lpwstr>
  </property>
  <property fmtid="{D5CDD505-2E9C-101B-9397-08002B2CF9AE}" pid="5" name="_AuthorEmail">
    <vt:lpwstr>edhall@qti.qualcomm.com</vt:lpwstr>
  </property>
  <property fmtid="{D5CDD505-2E9C-101B-9397-08002B2CF9AE}" pid="6" name="_AuthorEmailDisplayName">
    <vt:lpwstr>Eddy Hall</vt:lpwstr>
  </property>
</Properties>
</file>