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1260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&lt;Name&gt;</a:t>
            </a:r>
          </a:p>
          <a:p>
            <a:r>
              <a:rPr lang="en-US" dirty="0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42637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 err="1" smtClean="0"/>
              <a:t>Jeju</a:t>
            </a:r>
            <a:r>
              <a:rPr lang="en-US" sz="1200" b="1" dirty="0" smtClean="0"/>
              <a:t> Island, South Korea, 13-17 February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 smtClean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 smtClean="0"/>
              <a:t>If yes, previous target </a:t>
            </a:r>
            <a:r>
              <a:rPr lang="en-GB" sz="2000" smtClean="0"/>
              <a:t>completion dates:</a:t>
            </a:r>
            <a:endParaRPr lang="en-GB" sz="2000" dirty="0" smtClean="0"/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</TotalTime>
  <Words>666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308</cp:revision>
  <cp:lastPrinted>2000-01-14T10:02:55Z</cp:lastPrinted>
  <dcterms:created xsi:type="dcterms:W3CDTF">1999-11-22T09:19:47Z</dcterms:created>
  <dcterms:modified xsi:type="dcterms:W3CDTF">2017-01-29T21:17:07Z</dcterms:modified>
  <cp:category>Presentation</cp:category>
</cp:coreProperties>
</file>