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E:\3GPP\SA1%20Jeju%202017\docs\S1-171336.zip" TargetMode="External"/><Relationship Id="rId13" Type="http://schemas.openxmlformats.org/officeDocument/2006/relationships/hyperlink" Target="file:///E:\3GPP\SA1%20Jeju%202017\docs\S1-171105.zip" TargetMode="External"/><Relationship Id="rId3" Type="http://schemas.openxmlformats.org/officeDocument/2006/relationships/hyperlink" Target="file:///E:\3GPP\SA1%20Jeju%202017\docs\S1-171098.zip" TargetMode="External"/><Relationship Id="rId7" Type="http://schemas.openxmlformats.org/officeDocument/2006/relationships/hyperlink" Target="file:///E:\3GPP\SA1%20Jeju%202017\docs\S1-171096.zip" TargetMode="External"/><Relationship Id="rId12" Type="http://schemas.openxmlformats.org/officeDocument/2006/relationships/hyperlink" Target="file:///E:\3GPP\SA1%20Jeju%202017\docs\S1-171342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E:\3GPP\SA1%20Jeju%202017\docs\S1-171333.zip" TargetMode="External"/><Relationship Id="rId11" Type="http://schemas.openxmlformats.org/officeDocument/2006/relationships/hyperlink" Target="file:///E:\3GPP\SA1%20Jeju%202017\docs\S1-171341.zip" TargetMode="External"/><Relationship Id="rId5" Type="http://schemas.openxmlformats.org/officeDocument/2006/relationships/hyperlink" Target="file:///E:\3GPP\SA1%20Jeju%202017\docs\S1-171332.zip" TargetMode="External"/><Relationship Id="rId10" Type="http://schemas.openxmlformats.org/officeDocument/2006/relationships/hyperlink" Target="file:///E:\3GPP\SA1%20Jeju%202017\docs\S1-171097.zip" TargetMode="External"/><Relationship Id="rId4" Type="http://schemas.openxmlformats.org/officeDocument/2006/relationships/hyperlink" Target="file:///E:\3GPP\SA1%20Jeju%202017\docs\S1-171329.zip" TargetMode="External"/><Relationship Id="rId9" Type="http://schemas.openxmlformats.org/officeDocument/2006/relationships/hyperlink" Target="file:///E:\3GPP\SA1%20Jeju%202017\docs\S1-171351.zip" TargetMode="External"/><Relationship Id="rId14" Type="http://schemas.openxmlformats.org/officeDocument/2006/relationships/hyperlink" Target="file:///E:\3GPP\SA1%20Jeju%202017\docs\S1-171348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E:\3GPP\SA1%20Jeju%202017\docs\S1-171355.zip" TargetMode="External"/><Relationship Id="rId13" Type="http://schemas.openxmlformats.org/officeDocument/2006/relationships/hyperlink" Target="file:///E:\3GPP\SA1%20Jeju%202017\docs\S1-171358.zip" TargetMode="External"/><Relationship Id="rId3" Type="http://schemas.openxmlformats.org/officeDocument/2006/relationships/hyperlink" Target="file:///E:\3GPP\SA1%20Jeju%202017\docs\S1-171423.zip" TargetMode="External"/><Relationship Id="rId7" Type="http://schemas.openxmlformats.org/officeDocument/2006/relationships/hyperlink" Target="file:///E:\3GPP\SA1%20Jeju%202017\docs\S1-171354.zip" TargetMode="External"/><Relationship Id="rId12" Type="http://schemas.openxmlformats.org/officeDocument/2006/relationships/hyperlink" Target="file:///E:\3GPP\SA1%20Jeju%202017\docs\S1-171357.zip" TargetMode="External"/><Relationship Id="rId17" Type="http://schemas.openxmlformats.org/officeDocument/2006/relationships/hyperlink" Target="file:///E:\3GPP\SA1%20Jeju%202017\docs\S1-171350.zip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file:///E:\3GPP\SA1%20Jeju%202017\docs\S1-17110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E:\3GPP\SA1%20Jeju%202017\docs\S1-171353.zip" TargetMode="External"/><Relationship Id="rId11" Type="http://schemas.openxmlformats.org/officeDocument/2006/relationships/hyperlink" Target="file:///E:\3GPP\SA1%20Jeju%202017\docs\S1-171334.zip" TargetMode="External"/><Relationship Id="rId5" Type="http://schemas.openxmlformats.org/officeDocument/2006/relationships/hyperlink" Target="file:///E:\3GPP\SA1%20Jeju%202017\docs\S1-171352.zip" TargetMode="External"/><Relationship Id="rId15" Type="http://schemas.openxmlformats.org/officeDocument/2006/relationships/hyperlink" Target="file:///E:\3GPP\SA1%20Jeju%202017\docs\S1-171349.zip" TargetMode="External"/><Relationship Id="rId10" Type="http://schemas.openxmlformats.org/officeDocument/2006/relationships/hyperlink" Target="file:///E:\3GPP\SA1%20Jeju%202017\docs\S1-171344.zip" TargetMode="External"/><Relationship Id="rId4" Type="http://schemas.openxmlformats.org/officeDocument/2006/relationships/hyperlink" Target="file:///E:\3GPP\SA1%20Jeju%202017\docs\S1-171424.zip" TargetMode="External"/><Relationship Id="rId9" Type="http://schemas.openxmlformats.org/officeDocument/2006/relationships/hyperlink" Target="file:///E:\3GPP\SA1%20Jeju%202017\docs\S1-171356.zip" TargetMode="External"/><Relationship Id="rId14" Type="http://schemas.openxmlformats.org/officeDocument/2006/relationships/hyperlink" Target="file:///E:\3GPP\SA1%20Jeju%202017\docs\S1-171347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 Status Update</a:t>
            </a:r>
            <a:br>
              <a:rPr lang="en-US" dirty="0"/>
            </a:br>
            <a:r>
              <a:rPr lang="en-GB" sz="2800" dirty="0"/>
              <a:t>Study on Future Railway Mobile Communication System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S1-171217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>
                <a:solidFill>
                  <a:srgbClr val="0070C0"/>
                </a:solidFill>
                <a:ea typeface="MS Mincho" pitchFamily="49" charset="-128"/>
              </a:rPr>
              <a:t>of S1-17xxxx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#77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/>
              <a:t>Jeju</a:t>
            </a:r>
            <a:r>
              <a:rPr lang="en-GB" sz="1200" b="1" dirty="0"/>
              <a:t>, South Korea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80%</a:t>
            </a:r>
          </a:p>
          <a:p>
            <a:pPr lvl="1">
              <a:defRPr/>
            </a:pPr>
            <a:r>
              <a:rPr lang="en-GB" dirty="0"/>
              <a:t>Next meeting: 95%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Updates: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791374"/>
              </p:ext>
            </p:extLst>
          </p:nvPr>
        </p:nvGraphicFramePr>
        <p:xfrm>
          <a:off x="975029" y="2204864"/>
          <a:ext cx="7772399" cy="1927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71322">
                  <a:extLst>
                    <a:ext uri="{9D8B030D-6E8A-4147-A177-3AD203B41FA5}">
                      <a16:colId xmlns:a16="http://schemas.microsoft.com/office/drawing/2014/main" val="303986621"/>
                    </a:ext>
                  </a:extLst>
                </a:gridCol>
                <a:gridCol w="801077">
                  <a:extLst>
                    <a:ext uri="{9D8B030D-6E8A-4147-A177-3AD203B41FA5}">
                      <a16:colId xmlns:a16="http://schemas.microsoft.com/office/drawing/2014/main" val="526488941"/>
                    </a:ext>
                  </a:extLst>
                </a:gridCol>
              </a:tblGrid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Updating gap analysis information in chapter 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/>
                        </a:rPr>
                        <a:t>S1-171098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140351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Updating gap analysis information in chapter 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  <a:t>S1-171329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352377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Removal of editor's notes in Chapter 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5"/>
                        </a:rPr>
                        <a:t>S1-171332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465281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Updating gap analysis information in chapter 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6"/>
                        </a:rPr>
                        <a:t>S1-171333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714933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Removal of editor's notes in Chapter 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7"/>
                        </a:rPr>
                        <a:t>S1-171096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738384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Updating gap analysis information in chapter 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8"/>
                        </a:rPr>
                        <a:t>S1-171336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249943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Deleting the “user can ignore requirements” from 22.889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9"/>
                        </a:rPr>
                        <a:t>S1-171351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230377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Removing Editor's Notes in chapters 12.4 and 12.7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10"/>
                        </a:rPr>
                        <a:t>S1-171097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71826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Update of 12.8.5 gap analysis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1"/>
                        </a:rPr>
                        <a:t>S1-171341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493868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Update of 12.9.5 gap analysis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2"/>
                        </a:rPr>
                        <a:t>S1-171342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830651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Update on "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QoS in a railway environment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13"/>
                        </a:rPr>
                        <a:t>S1-171105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063041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Removing Editor's Note in Overview section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4"/>
                        </a:rPr>
                        <a:t>S1-171348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87269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FRMCS use cases: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97050"/>
              </p:ext>
            </p:extLst>
          </p:nvPr>
        </p:nvGraphicFramePr>
        <p:xfrm>
          <a:off x="685800" y="2276872"/>
          <a:ext cx="7772399" cy="2409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71322">
                  <a:extLst>
                    <a:ext uri="{9D8B030D-6E8A-4147-A177-3AD203B41FA5}">
                      <a16:colId xmlns:a16="http://schemas.microsoft.com/office/drawing/2014/main" val="3383359938"/>
                    </a:ext>
                  </a:extLst>
                </a:gridCol>
                <a:gridCol w="801077">
                  <a:extLst>
                    <a:ext uri="{9D8B030D-6E8A-4147-A177-3AD203B41FA5}">
                      <a16:colId xmlns:a16="http://schemas.microsoft.com/office/drawing/2014/main" val="182098684"/>
                    </a:ext>
                  </a:extLst>
                </a:gridCol>
              </a:tblGrid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Section 6.x " Use case: a connection setup between a train-borne UE and a radio block centre for transferring information"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3"/>
                        </a:rPr>
                        <a:t>S1-171423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327808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Proposed Section 6.x " Use case: train information transmission from a train-borne UE"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  <a:t>S1-171424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99810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Wayside centric Automatic Train Control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5"/>
                        </a:rPr>
                        <a:t>S1-171352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334779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Autonomous Train Control and Operation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6"/>
                        </a:rPr>
                        <a:t>S1-171353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987421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Virtual Coupling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7"/>
                        </a:rPr>
                        <a:t>S1-171354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23329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Train operation based on virtual coupling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8"/>
                        </a:rPr>
                        <a:t>S1-171355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785442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Addition of requirements regarding supported radio access technologies for FRMCS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9"/>
                        </a:rPr>
                        <a:t>S1-171356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972715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Use Case on SP “FRMCS system security framework”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0"/>
                        </a:rPr>
                        <a:t>S1-171344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784506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New use case on "FRMCS Positioning Accuracy“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1"/>
                        </a:rPr>
                        <a:t>S1-171334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294692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Usecase of considerations on user identification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2"/>
                        </a:rPr>
                        <a:t>S1-171357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368939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Usecase of considerations on FRMCS naming authority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3"/>
                        </a:rPr>
                        <a:t>S1-171358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07153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New section X " Railway emergency communication"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4"/>
                        </a:rPr>
                        <a:t>S1-171347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031555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Adding Definitions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5"/>
                        </a:rPr>
                        <a:t>S1-171349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634742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Adding an introduction section to chapter 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16"/>
                        </a:rPr>
                        <a:t>S1-171103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968858"/>
                  </a:ext>
                </a:extLst>
              </a:tr>
              <a:tr h="16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Proposed conclusion section for 22.889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17"/>
                        </a:rPr>
                        <a:t>S1-171350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9" marR="6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14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Draft TR 22.989 Completion: 80%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6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8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SA#75 (</a:t>
            </a:r>
            <a:r>
              <a:rPr lang="en-GB" sz="2000" dirty="0">
                <a:solidFill>
                  <a:srgbClr val="FF0000"/>
                </a:solidFill>
              </a:rPr>
              <a:t>03/2017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SA#75 (</a:t>
            </a:r>
            <a:r>
              <a:rPr lang="en-GB" sz="2000" dirty="0">
                <a:solidFill>
                  <a:srgbClr val="FF0000"/>
                </a:solidFill>
              </a:rPr>
              <a:t>03/2017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SA1#78 meeting:</a:t>
            </a:r>
          </a:p>
          <a:p>
            <a:pPr lvl="1">
              <a:defRPr/>
            </a:pPr>
            <a:r>
              <a:rPr lang="en-GB" dirty="0"/>
              <a:t>Requirements Consolidation</a:t>
            </a:r>
          </a:p>
          <a:p>
            <a:pPr lvl="1">
              <a:defRPr/>
            </a:pPr>
            <a:r>
              <a:rPr lang="en-GB" dirty="0"/>
              <a:t>Gap Analysis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Gap Analysis on existing use cases</a:t>
            </a:r>
          </a:p>
          <a:p>
            <a:pPr lvl="1">
              <a:defRPr/>
            </a:pPr>
            <a:r>
              <a:rPr lang="en-GB" dirty="0"/>
              <a:t>Requirements consolidation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542</Words>
  <Application>Microsoft Office PowerPoint</Application>
  <PresentationFormat>On-screen Show (4:3)</PresentationFormat>
  <Paragraphs>142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FS_FRMCS Status Update Study on Future Railway Mobile Communication System</vt:lpstr>
      <vt:lpstr>FS_FRMCS Status</vt:lpstr>
      <vt:lpstr>FS_FRMCS Progress</vt:lpstr>
      <vt:lpstr>FS_FRMCS Progress</vt:lpstr>
      <vt:lpstr>FS_FRMCS Progress</vt:lpstr>
      <vt:lpstr>FS_FRMCS Meeting Time</vt:lpstr>
      <vt:lpstr>FS_FRMCS Completion Date</vt:lpstr>
      <vt:lpstr>FS_FRMCS Planning/Progress</vt:lpstr>
      <vt:lpstr>Work plan between meetings</vt:lpstr>
      <vt:lpstr>FS_FRMCS Progress Estimate</vt:lpstr>
      <vt:lpstr>FS_FRMCS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</cp:lastModifiedBy>
  <cp:revision>324</cp:revision>
  <cp:lastPrinted>2000-01-14T10:02:55Z</cp:lastPrinted>
  <dcterms:created xsi:type="dcterms:W3CDTF">1999-11-22T09:19:47Z</dcterms:created>
  <dcterms:modified xsi:type="dcterms:W3CDTF">2017-02-16T15:14:25Z</dcterms:modified>
  <cp:category>Presentation</cp:category>
</cp:coreProperties>
</file>