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2" d="100"/>
          <a:sy n="62" d="100"/>
        </p:scale>
        <p:origin x="547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424936" cy="1470025"/>
          </a:xfrm>
        </p:spPr>
        <p:txBody>
          <a:bodyPr/>
          <a:lstStyle/>
          <a:p>
            <a:r>
              <a:rPr lang="en-US" dirty="0"/>
              <a:t>FS_PARLOS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Provision of Access to Restricted Local Operator Access Services by Unauthenticated UEs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33265" y="4321175"/>
            <a:ext cx="6400800" cy="1752600"/>
          </a:xfrm>
        </p:spPr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FS_PARLOS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S1-163429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#76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Tenerife, Spain, 7-11 November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SP#74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z="1100" dirty="0"/>
              <a:t>TR skeleton, Scope, and Overview</a:t>
            </a:r>
          </a:p>
          <a:p>
            <a:pPr lvl="1">
              <a:defRPr/>
            </a:pPr>
            <a:r>
              <a:rPr lang="en-GB" sz="1100" dirty="0"/>
              <a:t>4 use cases illustrating </a:t>
            </a:r>
          </a:p>
          <a:p>
            <a:pPr lvl="2">
              <a:defRPr/>
            </a:pPr>
            <a:r>
              <a:rPr lang="en-GB" sz="1100" dirty="0"/>
              <a:t>3 ways of making the local service addresses known to the user, including by operator website, by provisioning in the UE, and by captive portal,</a:t>
            </a:r>
          </a:p>
          <a:p>
            <a:pPr lvl="2">
              <a:defRPr/>
            </a:pPr>
            <a:r>
              <a:rPr lang="en-GB" sz="1100" dirty="0"/>
              <a:t>Requirements for the system to broadcast support of local service access, to identify a set of </a:t>
            </a:r>
            <a:r>
              <a:rPr lang="en-GB" sz="1100" dirty="0" err="1"/>
              <a:t>addresss</a:t>
            </a:r>
            <a:r>
              <a:rPr lang="en-GB" sz="1100" dirty="0"/>
              <a:t> for local service access, and to recognize a local service access attempt and allow it to succeed</a:t>
            </a:r>
          </a:p>
          <a:p>
            <a:pPr lvl="1">
              <a:defRPr/>
            </a:pPr>
            <a:r>
              <a:rPr lang="en-GB" sz="1100" dirty="0"/>
              <a:t>1 use case illustrating there is no impact to systems where the operator chooses not to provide the local service access</a:t>
            </a:r>
          </a:p>
          <a:p>
            <a:pPr lvl="1">
              <a:defRPr/>
            </a:pPr>
            <a:r>
              <a:rPr lang="en-GB" sz="1100" dirty="0"/>
              <a:t>Considerations on security and charging</a:t>
            </a:r>
          </a:p>
          <a:p>
            <a:pPr lvl="1">
              <a:defRPr/>
            </a:pPr>
            <a:r>
              <a:rPr lang="en-GB" sz="1100" dirty="0"/>
              <a:t>Consolidated potential requirements</a:t>
            </a:r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Draft TR 22.xxx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FS_PARLOS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SA#74 (Dec/2016)</a:t>
            </a:r>
          </a:p>
          <a:p>
            <a:pPr lvl="1">
              <a:defRPr/>
            </a:pPr>
            <a:r>
              <a:rPr lang="en-GB" sz="2000" dirty="0"/>
              <a:t>For approval: SA#75 (Mar/2017)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Definitions</a:t>
            </a:r>
          </a:p>
          <a:p>
            <a:pPr lvl="1">
              <a:defRPr/>
            </a:pPr>
            <a:r>
              <a:rPr lang="en-GB" dirty="0"/>
              <a:t>Review of security and charging considerations</a:t>
            </a:r>
          </a:p>
          <a:p>
            <a:pPr lvl="1">
              <a:defRPr/>
            </a:pPr>
            <a:r>
              <a:rPr lang="en-GB" dirty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As needed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FS_PARLOS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414338"/>
            <a:ext cx="6985322" cy="782637"/>
          </a:xfrm>
        </p:spPr>
        <p:txBody>
          <a:bodyPr/>
          <a:lstStyle/>
          <a:p>
            <a:r>
              <a:rPr lang="en-GB" dirty="0"/>
              <a:t>FS_PARLOS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40592"/>
              </p:ext>
            </p:extLst>
          </p:nvPr>
        </p:nvGraphicFramePr>
        <p:xfrm>
          <a:off x="685800" y="2348880"/>
          <a:ext cx="7772400" cy="3154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S1-163078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skeleton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2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S1-163244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- Scope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S1-163433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- Overview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S1-163247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– access to local service for roaming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S1-163248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– access to customer care using captive portal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134887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S1-163086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access to local service for service establishment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34318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S1-163384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– local service addresses stored on UE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93335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S1-163435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– failed access to local service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655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S1-163387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 – Considerations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90222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S1-163388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Alcatel-Lucent Shanghai Bell, Verizon, Qualcomm, Sprint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FS_PLeaSe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Potential requirements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092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44</TotalTime>
  <Words>497</Words>
  <Application>Microsoft Office PowerPoint</Application>
  <PresentationFormat>On-screen Show (4:3)</PresentationFormat>
  <Paragraphs>98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FS_PARLOS Status Update Feasibility Study on Provision of Access to Restricted Local Operator Access Services by Unauthenticated UEs</vt:lpstr>
      <vt:lpstr>FS_PARLOS Status</vt:lpstr>
      <vt:lpstr>FS_PARLOS Progress</vt:lpstr>
      <vt:lpstr>FS_PARLOS Meeting Time</vt:lpstr>
      <vt:lpstr>FS_PARLOS Completion Date</vt:lpstr>
      <vt:lpstr>FS_PARLOS Planning/Progress</vt:lpstr>
      <vt:lpstr>Work plan between meetings</vt:lpstr>
      <vt:lpstr>FS_PARLOS Progress Estimate</vt:lpstr>
      <vt:lpstr>FS_PARLOS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312</cp:revision>
  <cp:lastPrinted>2000-01-14T10:02:55Z</cp:lastPrinted>
  <dcterms:created xsi:type="dcterms:W3CDTF">1999-11-22T09:19:47Z</dcterms:created>
  <dcterms:modified xsi:type="dcterms:W3CDTF">2016-11-11T15:45:48Z</dcterms:modified>
  <cp:category>Presentation</cp:category>
</cp:coreProperties>
</file>