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0" autoAdjust="0"/>
    <p:restoredTop sz="94660"/>
  </p:normalViewPr>
  <p:slideViewPr>
    <p:cSldViewPr snapToGrid="0">
      <p:cViewPr varScale="1">
        <p:scale>
          <a:sx n="57" d="100"/>
          <a:sy n="57" d="100"/>
        </p:scale>
        <p:origin x="72" y="17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8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026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66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323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5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67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31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201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70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29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116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852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33066-EA4F-4165-8212-B0957A45FDDD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Proposed Topics for Joint SA1/SA3 Discussion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" y="495981"/>
            <a:ext cx="11567886" cy="1655762"/>
          </a:xfrm>
        </p:spPr>
        <p:txBody>
          <a:bodyPr/>
          <a:lstStyle/>
          <a:p>
            <a:pPr algn="l"/>
            <a:r>
              <a:rPr lang="en-GB" b="1" dirty="0"/>
              <a:t>3GPP TSG-SA WG1 Meeting #76</a:t>
            </a:r>
            <a:r>
              <a:rPr lang="en-GB" b="1" i="1" dirty="0"/>
              <a:t>	                                    			   </a:t>
            </a:r>
            <a:r>
              <a:rPr lang="en-GB">
                <a:sym typeface="Wingdings" panose="05000000000000000000" pitchFamily="2" charset="2"/>
              </a:rPr>
              <a:t></a:t>
            </a:r>
            <a:r>
              <a:rPr lang="en-GB" b="1" i="1"/>
              <a:t>S1-163208</a:t>
            </a:r>
            <a:endParaRPr lang="en-GB" b="1" i="1" dirty="0"/>
          </a:p>
          <a:p>
            <a:pPr algn="l"/>
            <a:r>
              <a:rPr lang="en-GB" b="1" dirty="0"/>
              <a:t>Tenerife, Spain, 7-11 November  2016				 </a:t>
            </a:r>
            <a:r>
              <a:rPr lang="en-GB" b="1" i="1" dirty="0"/>
              <a:t>(revision of S1-16xxxx)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14082" y="576835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Agenda item: Joint Meeting with SA3</a:t>
            </a:r>
          </a:p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Source: Nokia</a:t>
            </a:r>
          </a:p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Contact: Betsy </a:t>
            </a:r>
            <a:r>
              <a:rPr lang="en-US">
                <a:latin typeface="Times New Roman" panose="02020603050405020304" pitchFamily="18" charset="0"/>
                <a:ea typeface="Calibri" panose="020F0502020204030204" pitchFamily="34" charset="0"/>
              </a:rPr>
              <a:t>Covell betsy.covell@nokia.com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568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Non-human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Question from SA1: What does non-human devices</a:t>
            </a:r>
            <a:r>
              <a:rPr lang="en-US" sz="1600" i="1" baseline="30000" dirty="0"/>
              <a:t>*</a:t>
            </a:r>
            <a:r>
              <a:rPr lang="en-US" i="1" dirty="0"/>
              <a:t> mean and how might it be determined a device is to be used for non-human purposes?</a:t>
            </a:r>
          </a:p>
          <a:p>
            <a:r>
              <a:rPr lang="en-US" dirty="0"/>
              <a:t>Conclusions from SA1/SA3 joint discussion: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79612" y="6176963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/>
              <a:t>* From the SA1 LS to SA3</a:t>
            </a:r>
          </a:p>
        </p:txBody>
      </p:sp>
    </p:spTree>
    <p:extLst>
      <p:ext uri="{BB962C8B-B14F-4D97-AF65-F5344CB8AC3E}">
        <p14:creationId xmlns:p14="http://schemas.microsoft.com/office/powerpoint/2010/main" val="1605092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Authentication of equipment identifiers?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Question from SA1: Do we need authentication of equipment identifiers only for </a:t>
            </a:r>
            <a:r>
              <a:rPr lang="en-US" i="1" dirty="0" err="1"/>
              <a:t>IoT</a:t>
            </a:r>
            <a:r>
              <a:rPr lang="en-US" i="1" dirty="0"/>
              <a:t> devices, or for UEs / devices in general?</a:t>
            </a:r>
          </a:p>
          <a:p>
            <a:r>
              <a:rPr lang="en-US" dirty="0"/>
              <a:t>Conclusions from SA1/SA3 joint discussion: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227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authentication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Question from SA1: What does SA3 envision for alternative authentication?</a:t>
            </a:r>
          </a:p>
          <a:p>
            <a:r>
              <a:rPr lang="en-US" dirty="0"/>
              <a:t>Conclusions from SA1/SA3 joint discussion: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552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End to end integrity protection and confidentiality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Question from SA1: End to end integrity protection and confidentiality in 5G, are requirements needed?</a:t>
            </a:r>
          </a:p>
          <a:p>
            <a:r>
              <a:rPr lang="en-US" dirty="0"/>
              <a:t>Conclusions from SA1/SA3 joint discussion: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976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154</Words>
  <Application>Microsoft Office PowerPoint</Application>
  <PresentationFormat>Widescreen</PresentationFormat>
  <Paragraphs>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Wingdings</vt:lpstr>
      <vt:lpstr>Office Theme</vt:lpstr>
      <vt:lpstr>Proposed Topics for Joint SA1/SA3 Discussion</vt:lpstr>
      <vt:lpstr>Non-human devices</vt:lpstr>
      <vt:lpstr>Authentication of equipment identifiers?</vt:lpstr>
      <vt:lpstr>Alternative authentication</vt:lpstr>
      <vt:lpstr>End to end integrity protection and confidentiality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Topics for Joint SA1/SA3 Discussion</dc:title>
  <dc:creator>Covell, Betsy (Nokia - US)</dc:creator>
  <cp:lastModifiedBy>Covell, Betsy (Nokia - US)</cp:lastModifiedBy>
  <cp:revision>9</cp:revision>
  <dcterms:created xsi:type="dcterms:W3CDTF">2016-11-02T17:44:52Z</dcterms:created>
  <dcterms:modified xsi:type="dcterms:W3CDTF">2016-11-07T09:07:00Z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