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77" y="31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 err="1">
                <a:solidFill>
                  <a:srgbClr val="000000"/>
                </a:solidFill>
              </a:rPr>
              <a:t>FS_ePWS</a:t>
            </a:r>
            <a:r>
              <a:rPr lang="en-US" altLang="ko-KR" sz="4400" dirty="0">
                <a:solidFill>
                  <a:srgbClr val="000000"/>
                </a:solidFill>
              </a:rPr>
              <a:t>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Enhancements of Public Warning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 err="1"/>
              <a:t>ePWS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S1-163199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3667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#76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Tenerife, Spain, 7-11 November 2016</a:t>
            </a:r>
            <a:endParaRPr lang="en-GB" sz="1200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dirty="0"/>
              <a:t>Progress made at this meeting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Addition of TR scope agreed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Work/Study Item Completion: 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Draft TR 22.969 Completion: 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Controversial issues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SA#76 (06/2017)</a:t>
            </a:r>
          </a:p>
          <a:p>
            <a:pPr lvl="1">
              <a:defRPr/>
            </a:pPr>
            <a:r>
              <a:rPr lang="en-GB" sz="2000" dirty="0"/>
              <a:t>For approval: SA#77 (09/2017)</a:t>
            </a:r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Introduction of new use cases</a:t>
            </a:r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SA1#78 (May 2017)</a:t>
            </a:r>
          </a:p>
          <a:p>
            <a:pPr lvl="2">
              <a:defRPr/>
            </a:pPr>
            <a:r>
              <a:rPr lang="en-US" dirty="0"/>
              <a:t>Use cases</a:t>
            </a:r>
          </a:p>
          <a:p>
            <a:pPr lvl="2">
              <a:defRPr/>
            </a:pPr>
            <a:r>
              <a:rPr lang="en-US" dirty="0"/>
              <a:t>Consolidation of requirements</a:t>
            </a:r>
          </a:p>
          <a:p>
            <a:pPr lvl="2">
              <a:defRPr/>
            </a:pPr>
            <a:r>
              <a:rPr lang="en-US" altLang="ko-KR" dirty="0"/>
              <a:t>TR submission for the information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5%</a:t>
            </a:r>
          </a:p>
          <a:p>
            <a:pPr lvl="1">
              <a:defRPr/>
            </a:pPr>
            <a:r>
              <a:rPr lang="en-GB" dirty="0"/>
              <a:t>Next meeting: 20%</a:t>
            </a:r>
          </a:p>
          <a:p>
            <a:pPr lvl="1">
              <a:defRPr/>
            </a:pPr>
            <a:r>
              <a:rPr lang="en-GB" dirty="0"/>
              <a:t>In two meetings: 75%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462537"/>
              </p:ext>
            </p:extLst>
          </p:nvPr>
        </p:nvGraphicFramePr>
        <p:xfrm>
          <a:off x="685800" y="1988840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7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S1-163394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scope for </a:t>
                      </a:r>
                      <a:r>
                        <a:rPr lang="en-US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FS_ePWS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TR 22.969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2749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70</TotalTime>
  <Words>240</Words>
  <Application>Microsoft Office PowerPoint</Application>
  <PresentationFormat>화면 슬라이드 쇼(4:3)</PresentationFormat>
  <Paragraphs>62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FS_ePWS Status Update Enhancements of Public Warning System</vt:lpstr>
      <vt:lpstr>FS_ePWS Status</vt:lpstr>
      <vt:lpstr>FS_ePWS Progress</vt:lpstr>
      <vt:lpstr>FS_ePWS Meeting Time</vt:lpstr>
      <vt:lpstr>FS_ePWS Completion Date</vt:lpstr>
      <vt:lpstr>FS_ePWS Planning/Progress</vt:lpstr>
      <vt:lpstr>FS_ePWS Progress Estimate</vt:lpstr>
      <vt:lpstr>FS_ePWS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KOO1</cp:lastModifiedBy>
  <cp:revision>341</cp:revision>
  <cp:lastPrinted>2000-01-14T10:02:55Z</cp:lastPrinted>
  <dcterms:created xsi:type="dcterms:W3CDTF">1999-11-22T09:19:47Z</dcterms:created>
  <dcterms:modified xsi:type="dcterms:W3CDTF">2016-11-11T08:45:05Z</dcterms:modified>
  <cp:category>Presentation</cp:category>
</cp:coreProperties>
</file>