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1230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FS_FRMCS Status </a:t>
            </a:r>
            <a:r>
              <a:rPr lang="en-US" dirty="0" smtClean="0"/>
              <a:t>Update</a:t>
            </a:r>
            <a:br>
              <a:rPr lang="en-US" dirty="0" smtClean="0"/>
            </a:br>
            <a:r>
              <a:rPr lang="en-GB" sz="2800" dirty="0"/>
              <a:t>Study on Future Railway Mobile Communication System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Juergen Merkel</a:t>
            </a:r>
            <a:endParaRPr lang="en-US" dirty="0" smtClean="0"/>
          </a:p>
          <a:p>
            <a:r>
              <a:rPr lang="en-US" dirty="0" smtClean="0"/>
              <a:t>Nokia</a:t>
            </a:r>
            <a:endParaRPr lang="en-US" dirty="0" smtClean="0"/>
          </a:p>
          <a:p>
            <a:r>
              <a:rPr lang="en-US" dirty="0" smtClean="0"/>
              <a:t>FS_FRMCS 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S1-161619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9160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#74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Venice, Italy, 9-13 May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</a:t>
            </a:r>
            <a:r>
              <a:rPr lang="en-GB" dirty="0" smtClean="0"/>
              <a:t>yes&gt;</a:t>
            </a:r>
            <a:endParaRPr lang="en-GB" dirty="0" smtClean="0"/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</a:t>
            </a:r>
            <a:r>
              <a:rPr lang="en-GB" dirty="0" smtClean="0"/>
              <a:t>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SP#72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Study Item description agreed</a:t>
            </a:r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</a:t>
            </a:r>
            <a:r>
              <a:rPr lang="en-GB" dirty="0" smtClean="0"/>
              <a:t>TR </a:t>
            </a:r>
            <a:r>
              <a:rPr lang="en-GB" dirty="0" smtClean="0"/>
              <a:t>22.xxx Completion: </a:t>
            </a:r>
            <a:r>
              <a:rPr lang="en-GB" dirty="0" smtClean="0"/>
              <a:t>0%</a:t>
            </a:r>
            <a:endParaRPr lang="en-GB" dirty="0" smtClean="0"/>
          </a:p>
          <a:p>
            <a:pPr marL="400050" lvl="2" indent="0">
              <a:buFontTx/>
              <a:buNone/>
              <a:defRPr/>
            </a:pP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N/A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0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err="1" smtClean="0"/>
              <a:t>tbd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&lt;WI Code&gt;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SA#73 (09/2016)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SA#74 (12/2016)</a:t>
            </a:r>
            <a:endParaRPr lang="en-GB" sz="2000" dirty="0" smtClean="0"/>
          </a:p>
          <a:p>
            <a:pPr>
              <a:defRPr/>
            </a:pPr>
            <a:r>
              <a:rPr lang="en-GB" sz="2400" dirty="0" smtClean="0"/>
              <a:t>Have </a:t>
            </a:r>
            <a:r>
              <a:rPr lang="en-GB" sz="2400" dirty="0" smtClean="0"/>
              <a:t>these dates been changed at this meeting? </a:t>
            </a:r>
            <a:r>
              <a:rPr lang="en-GB" sz="2400" dirty="0" smtClean="0"/>
              <a:t>No</a:t>
            </a:r>
            <a:endParaRPr lang="en-GB" sz="2400" dirty="0" smtClean="0"/>
          </a:p>
          <a:p>
            <a:pPr lvl="1">
              <a:defRPr/>
            </a:pPr>
            <a:r>
              <a:rPr lang="en-GB" sz="2000" dirty="0" smtClean="0"/>
              <a:t>If yes, previous target completion dates:</a:t>
            </a:r>
          </a:p>
          <a:p>
            <a:pPr lvl="2">
              <a:defRPr/>
            </a:pPr>
            <a:r>
              <a:rPr lang="en-GB" sz="1600" dirty="0" smtClean="0"/>
              <a:t>For information: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lvl="2">
              <a:defRPr/>
            </a:pPr>
            <a:r>
              <a:rPr lang="en-GB" sz="1600" dirty="0" smtClean="0"/>
              <a:t>For approval: &lt;mm/</a:t>
            </a:r>
            <a:r>
              <a:rPr lang="en-GB" sz="1600" dirty="0" err="1" smtClean="0"/>
              <a:t>yyyy</a:t>
            </a:r>
            <a:r>
              <a:rPr lang="en-GB" sz="1600" dirty="0" smtClean="0"/>
              <a:t>&gt; </a:t>
            </a:r>
            <a:r>
              <a:rPr lang="en-GB" sz="1600" dirty="0" err="1" smtClean="0"/>
              <a:t>SP#xx</a:t>
            </a:r>
            <a:r>
              <a:rPr lang="en-GB" sz="1600" dirty="0" smtClean="0"/>
              <a:t> 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Use Cases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SA1#nn+2 </a:t>
            </a:r>
            <a:r>
              <a:rPr lang="en-GB" dirty="0" smtClean="0"/>
              <a:t>(date)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Use Cases </a:t>
            </a:r>
          </a:p>
          <a:p>
            <a:pPr lvl="2">
              <a:defRPr/>
            </a:pPr>
            <a:r>
              <a:rPr lang="en-GB" dirty="0" smtClean="0"/>
              <a:t>Consolidation of Requirements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&lt;other topics/items to be covered&gt;</a:t>
            </a:r>
          </a:p>
          <a:p>
            <a:pPr lvl="1">
              <a:defRPr/>
            </a:pPr>
            <a:r>
              <a:rPr lang="en-GB" dirty="0" smtClean="0"/>
              <a:t>&lt;e.g. introduction of new topics&gt;</a:t>
            </a:r>
          </a:p>
          <a:p>
            <a:pPr lvl="1">
              <a:defRPr/>
            </a:pPr>
            <a:r>
              <a:rPr lang="en-GB" dirty="0" smtClean="0"/>
              <a:t>&lt;e.g. review of incoming LS&gt;</a:t>
            </a:r>
          </a:p>
          <a:p>
            <a:pPr lvl="1">
              <a:defRPr/>
            </a:pPr>
            <a:r>
              <a:rPr lang="en-GB" dirty="0" smtClean="0"/>
              <a:t>&lt;e.g. planning next meeting&gt;</a:t>
            </a:r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dd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</a:t>
            </a:r>
            <a:r>
              <a:rPr lang="en-GB" dirty="0" smtClean="0"/>
              <a:t>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</a:t>
            </a:r>
            <a:r>
              <a:rPr lang="en-GB" dirty="0" smtClean="0"/>
              <a:t>60 %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In two meetings: </a:t>
            </a:r>
            <a:r>
              <a:rPr lang="en-GB" dirty="0" smtClean="0"/>
              <a:t>100%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&lt;WI Code&gt;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22</TotalTime>
  <Words>441</Words>
  <Application>Microsoft Office PowerPoint</Application>
  <PresentationFormat>On-screen Show (4:3)</PresentationFormat>
  <Paragraphs>93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FS_FRMCS Status Update Study on Future Railway Mobile Communication System</vt:lpstr>
      <vt:lpstr>&lt;WI Code&gt; Status</vt:lpstr>
      <vt:lpstr>&lt;WI Code&gt; Progress</vt:lpstr>
      <vt:lpstr>&lt;WI Code&gt; Meeting Time</vt:lpstr>
      <vt:lpstr>&lt;WI Code&gt; Completion Date</vt:lpstr>
      <vt:lpstr>&lt;WI Code&gt; Planning/Progress</vt:lpstr>
      <vt:lpstr>Work plan between meetings</vt:lpstr>
      <vt:lpstr>&lt;WI Code&gt; Progress Estimate</vt:lpstr>
      <vt:lpstr>&lt;WI Code&gt;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JM - 20160511</cp:lastModifiedBy>
  <cp:revision>306</cp:revision>
  <cp:lastPrinted>2000-01-14T10:02:55Z</cp:lastPrinted>
  <dcterms:created xsi:type="dcterms:W3CDTF">1999-11-22T09:19:47Z</dcterms:created>
  <dcterms:modified xsi:type="dcterms:W3CDTF">2016-05-16T18:54:13Z</dcterms:modified>
  <cp:category>Presentation</cp:category>
</cp:coreProperties>
</file>