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00" d="100"/>
          <a:sy n="100" d="100"/>
        </p:scale>
        <p:origin x="-582" y="-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126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  <a:ea typeface="宋体" charset="-122"/>
              </a:rPr>
              <a:t>FS_SMARTER-NEO </a:t>
            </a:r>
            <a:r>
              <a:rPr lang="en-US" dirty="0" smtClean="0"/>
              <a:t>Status </a:t>
            </a:r>
            <a:r>
              <a:rPr lang="en-US" dirty="0" smtClean="0"/>
              <a:t>Update</a:t>
            </a:r>
            <a:br>
              <a:rPr lang="en-US" dirty="0" smtClean="0"/>
            </a:br>
            <a:r>
              <a:rPr lang="en-US" altLang="zh-CN" sz="1800" dirty="0" smtClean="0">
                <a:solidFill>
                  <a:srgbClr val="000000"/>
                </a:solidFill>
                <a:ea typeface="宋体" charset="-122"/>
              </a:rPr>
              <a:t> Study on </a:t>
            </a:r>
            <a:r>
              <a:rPr lang="en-GB" altLang="zh-CN" sz="1800" dirty="0" smtClean="0">
                <a:solidFill>
                  <a:srgbClr val="000000"/>
                </a:solidFill>
                <a:ea typeface="宋体" charset="-122"/>
              </a:rPr>
              <a:t>SMARTER Network Operation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Lu </a:t>
            </a:r>
            <a:r>
              <a:rPr lang="en-US" altLang="zh-CN" dirty="0" err="1" smtClean="0"/>
              <a:t>Lu</a:t>
            </a:r>
            <a:endParaRPr lang="en-US" altLang="zh-CN" dirty="0" smtClean="0"/>
          </a:p>
          <a:p>
            <a:r>
              <a:rPr lang="en-US" altLang="zh-CN" dirty="0" smtClean="0"/>
              <a:t>China Mobile</a:t>
            </a:r>
          </a:p>
          <a:p>
            <a:r>
              <a:rPr lang="en-US" altLang="zh-CN" dirty="0" smtClean="0">
                <a:ea typeface="宋体" charset="-122"/>
              </a:rPr>
              <a:t>FS_SMARTER-NEO </a:t>
            </a:r>
            <a:r>
              <a:rPr lang="en-US" altLang="zh-CN" dirty="0" err="1" smtClean="0"/>
              <a:t>Rapporteur</a:t>
            </a:r>
            <a:endParaRPr lang="en-US" altLang="zh-CN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S1-161298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9160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#74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Venice, Italy, 9-13 May 2016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FS_SMARTER-NEO</a:t>
            </a:r>
            <a:r>
              <a:rPr lang="en-GB" sz="2800" dirty="0" smtClean="0"/>
              <a:t> </a:t>
            </a:r>
            <a:r>
              <a:rPr lang="en-GB" sz="2800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GB" dirty="0" smtClean="0"/>
              <a:t>no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This </a:t>
            </a:r>
            <a:r>
              <a:rPr lang="en-GB" dirty="0" smtClean="0"/>
              <a:t>WI has been approved at </a:t>
            </a:r>
            <a:r>
              <a:rPr lang="en-GB" dirty="0" smtClean="0"/>
              <a:t>SP#70</a:t>
            </a:r>
            <a:endParaRPr lang="en-GB" dirty="0" smtClean="0"/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altLang="zh-CN" dirty="0" smtClean="0"/>
              <a:t>SP-150762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FS_SMARTER-NEO </a:t>
            </a:r>
            <a:r>
              <a:rPr lang="en-GB" sz="2800" dirty="0" smtClean="0"/>
              <a:t>Progress</a:t>
            </a:r>
            <a:endParaRPr lang="en-GB" sz="2800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Progress made at this meeting</a:t>
            </a:r>
          </a:p>
          <a:p>
            <a:pPr lvl="1"/>
            <a:r>
              <a:rPr lang="en-GB" altLang="zh-CN" sz="1800" dirty="0" smtClean="0">
                <a:ea typeface="宋体" charset="-122"/>
              </a:rPr>
              <a:t>22 </a:t>
            </a:r>
            <a:r>
              <a:rPr lang="en-GB" altLang="zh-CN" sz="1800" dirty="0" smtClean="0">
                <a:ea typeface="宋体" charset="-122"/>
              </a:rPr>
              <a:t>documents were agreed</a:t>
            </a:r>
          </a:p>
          <a:p>
            <a:pPr lvl="1"/>
            <a:r>
              <a:rPr lang="en-GB" altLang="zh-CN" sz="1800" dirty="0" smtClean="0">
                <a:ea typeface="宋体" charset="-122"/>
              </a:rPr>
              <a:t>Cleaning up to </a:t>
            </a:r>
            <a:r>
              <a:rPr lang="en-GB" altLang="zh-CN" sz="1800" dirty="0" smtClean="0">
                <a:ea typeface="宋体" charset="-122"/>
              </a:rPr>
              <a:t>the TR</a:t>
            </a:r>
            <a:endParaRPr lang="en-GB" altLang="zh-CN" sz="1800" dirty="0" smtClean="0">
              <a:ea typeface="宋体" charset="-122"/>
            </a:endParaRPr>
          </a:p>
          <a:p>
            <a:pPr lvl="1"/>
            <a:r>
              <a:rPr lang="en-GB" altLang="zh-CN" sz="1800" dirty="0" smtClean="0">
                <a:ea typeface="宋体" charset="-122"/>
              </a:rPr>
              <a:t>Some new </a:t>
            </a:r>
            <a:r>
              <a:rPr lang="en-GB" altLang="zh-CN" sz="1800" dirty="0" smtClean="0">
                <a:ea typeface="宋体" charset="-122"/>
              </a:rPr>
              <a:t>requirements </a:t>
            </a:r>
            <a:r>
              <a:rPr lang="en-GB" altLang="zh-CN" sz="1800" dirty="0" smtClean="0">
                <a:ea typeface="宋体" charset="-122"/>
              </a:rPr>
              <a:t>added </a:t>
            </a:r>
            <a:r>
              <a:rPr lang="en-GB" altLang="zh-CN" sz="1800" dirty="0" smtClean="0">
                <a:ea typeface="宋体" charset="-122"/>
              </a:rPr>
              <a:t>to section </a:t>
            </a:r>
            <a:r>
              <a:rPr lang="en-GB" altLang="zh-CN" sz="1800" dirty="0" smtClean="0">
                <a:ea typeface="宋体" charset="-122"/>
              </a:rPr>
              <a:t>5.1 and 5.6</a:t>
            </a:r>
          </a:p>
          <a:p>
            <a:pPr lvl="1"/>
            <a:r>
              <a:rPr lang="en-GB" altLang="zh-CN" sz="1800" dirty="0" smtClean="0">
                <a:ea typeface="宋体" charset="-122"/>
              </a:rPr>
              <a:t>Some requirements were updated</a:t>
            </a:r>
            <a:endParaRPr lang="en-GB" altLang="zh-CN" sz="1800" dirty="0" smtClean="0">
              <a:ea typeface="宋体" charset="-122"/>
            </a:endParaRPr>
          </a:p>
          <a:p>
            <a:pPr lvl="1"/>
            <a:r>
              <a:rPr lang="en-GB" altLang="zh-CN" sz="1800" dirty="0" smtClean="0"/>
              <a:t>Abbreviations </a:t>
            </a:r>
            <a:r>
              <a:rPr lang="en-GB" altLang="zh-CN" sz="1800" dirty="0" smtClean="0"/>
              <a:t>were </a:t>
            </a:r>
            <a:r>
              <a:rPr lang="en-GB" altLang="zh-CN" sz="1800" dirty="0" smtClean="0"/>
              <a:t>added</a:t>
            </a:r>
          </a:p>
          <a:p>
            <a:pPr lvl="1"/>
            <a:r>
              <a:rPr lang="en-GB" altLang="zh-CN" sz="1800" dirty="0" smtClean="0"/>
              <a:t>Considerations on Charging and Security section </a:t>
            </a:r>
            <a:r>
              <a:rPr lang="en-GB" altLang="zh-CN" sz="1800" dirty="0" smtClean="0"/>
              <a:t>added</a:t>
            </a:r>
          </a:p>
          <a:p>
            <a:pPr lvl="1"/>
            <a:r>
              <a:rPr lang="en-GB" altLang="zh-CN" sz="1800" dirty="0" smtClean="0"/>
              <a:t>Consolidated requirements added</a:t>
            </a:r>
            <a:endParaRPr lang="en-GB" altLang="zh-CN" sz="1800" dirty="0" smtClean="0"/>
          </a:p>
          <a:p>
            <a:pPr lvl="1">
              <a:defRPr/>
            </a:pPr>
            <a:r>
              <a:rPr lang="en-GB" altLang="zh-CN" sz="1800" dirty="0" smtClean="0"/>
              <a:t>Conclusions </a:t>
            </a:r>
            <a:r>
              <a:rPr lang="en-GB" altLang="zh-CN" sz="1800" dirty="0" smtClean="0"/>
              <a:t>and Recommendations section </a:t>
            </a:r>
            <a:r>
              <a:rPr lang="en-GB" altLang="zh-CN" sz="1800" dirty="0" smtClean="0"/>
              <a:t>added</a:t>
            </a:r>
            <a:endParaRPr lang="en-GB" sz="2000" dirty="0" smtClean="0"/>
          </a:p>
          <a:p>
            <a:pPr>
              <a:defRPr/>
            </a:pPr>
            <a:r>
              <a:rPr lang="en-GB" sz="2400" dirty="0" smtClean="0"/>
              <a:t>Study Item Completion: </a:t>
            </a:r>
            <a:r>
              <a:rPr lang="en-GB" sz="2400" dirty="0" smtClean="0"/>
              <a:t>95</a:t>
            </a:r>
            <a:r>
              <a:rPr lang="en-GB" sz="2400" dirty="0" smtClean="0"/>
              <a:t>%</a:t>
            </a:r>
          </a:p>
          <a:p>
            <a:pPr>
              <a:defRPr/>
            </a:pPr>
            <a:r>
              <a:rPr lang="en-GB" sz="2400" dirty="0" smtClean="0"/>
              <a:t>Draft TR 22.864 </a:t>
            </a:r>
            <a:r>
              <a:rPr lang="en-GB" sz="2400" dirty="0" smtClean="0"/>
              <a:t>Completion: </a:t>
            </a:r>
            <a:r>
              <a:rPr lang="en-GB" sz="2400" dirty="0" smtClean="0"/>
              <a:t>95</a:t>
            </a:r>
            <a:r>
              <a:rPr lang="en-GB" sz="2400" dirty="0" smtClean="0"/>
              <a:t>%</a:t>
            </a: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Controversial </a:t>
            </a:r>
            <a:r>
              <a:rPr lang="en-GB" sz="2400" dirty="0" smtClean="0"/>
              <a:t>issues</a:t>
            </a:r>
          </a:p>
          <a:p>
            <a:pPr lvl="1">
              <a:defRPr/>
            </a:pPr>
            <a:r>
              <a:rPr lang="en-GB" sz="2000" dirty="0" smtClean="0"/>
              <a:t>None</a:t>
            </a:r>
            <a:endParaRPr lang="en-GB" sz="2000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FS_SMARTER-NEO </a:t>
            </a:r>
            <a:r>
              <a:rPr lang="en-GB" sz="2800" dirty="0" smtClean="0"/>
              <a:t>Meeting </a:t>
            </a:r>
            <a:r>
              <a:rPr lang="en-GB" sz="2800" dirty="0" smtClean="0"/>
              <a:t>Time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7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Number of slots assigned at this meeting</a:t>
            </a:r>
          </a:p>
          <a:p>
            <a:pPr lvl="1"/>
            <a:r>
              <a:rPr lang="en-GB" altLang="zh-CN" dirty="0" smtClean="0">
                <a:ea typeface="宋体" charset="-122"/>
              </a:rPr>
              <a:t>sum of plenary and drafting slots: </a:t>
            </a:r>
            <a:r>
              <a:rPr lang="en-GB" altLang="zh-CN" dirty="0" smtClean="0">
                <a:ea typeface="宋体" charset="-122"/>
              </a:rPr>
              <a:t>5</a:t>
            </a:r>
            <a:endParaRPr lang="en-GB" altLang="zh-CN" dirty="0" smtClean="0">
              <a:ea typeface="宋体" charset="-122"/>
            </a:endParaRPr>
          </a:p>
          <a:p>
            <a:r>
              <a:rPr lang="en-GB" altLang="zh-CN" dirty="0" smtClean="0">
                <a:ea typeface="宋体" charset="-122"/>
              </a:rPr>
              <a:t>Number of slots requested for next meeting</a:t>
            </a:r>
          </a:p>
          <a:p>
            <a:pPr lvl="1"/>
            <a:r>
              <a:rPr lang="en-GB" altLang="zh-CN" dirty="0" smtClean="0">
                <a:ea typeface="宋体" charset="-122"/>
              </a:rPr>
              <a:t>sum of plenary and drafting slots: </a:t>
            </a:r>
            <a:r>
              <a:rPr lang="en-GB" altLang="zh-CN" dirty="0" smtClean="0">
                <a:ea typeface="宋体" charset="-122"/>
              </a:rPr>
              <a:t>0</a:t>
            </a:r>
            <a:endParaRPr lang="en-GB" altLang="zh-CN" dirty="0" smtClean="0">
              <a:ea typeface="宋体" charset="-122"/>
            </a:endParaRPr>
          </a:p>
          <a:p>
            <a:r>
              <a:rPr lang="en-GB" altLang="zh-CN" dirty="0" smtClean="0">
                <a:ea typeface="宋体" charset="-122"/>
              </a:rPr>
              <a:t>Number of Drafting session participants: </a:t>
            </a:r>
            <a:r>
              <a:rPr lang="en-GB" altLang="zh-CN" dirty="0" smtClean="0">
                <a:ea typeface="宋体" charset="-122"/>
              </a:rPr>
              <a:t>&gt;50</a:t>
            </a:r>
            <a:endParaRPr lang="en-GB" altLang="zh-CN" dirty="0" smtClean="0">
              <a:ea typeface="宋体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FS_SMARTER-NEO</a:t>
            </a:r>
            <a:r>
              <a:rPr lang="en-GB" sz="2800" dirty="0" smtClean="0"/>
              <a:t> </a:t>
            </a:r>
            <a:r>
              <a:rPr lang="en-GB" sz="2800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SA#71 (03/2016)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SA#72 (06/2016)</a:t>
            </a:r>
            <a:endParaRPr lang="en-GB" sz="2000" dirty="0" smtClean="0"/>
          </a:p>
          <a:p>
            <a:pPr>
              <a:defRPr/>
            </a:pPr>
            <a:r>
              <a:rPr lang="en-GB" sz="2400" dirty="0" smtClean="0"/>
              <a:t>Have </a:t>
            </a:r>
            <a:r>
              <a:rPr lang="en-GB" sz="2400" dirty="0" smtClean="0"/>
              <a:t>these dates been changed at this meeting? </a:t>
            </a:r>
            <a:r>
              <a:rPr lang="en-GB" sz="2400" dirty="0" smtClean="0"/>
              <a:t>no</a:t>
            </a:r>
            <a:endParaRPr lang="en-GB" sz="2400" dirty="0" smtClean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FS_SMARTER-NEO </a:t>
            </a:r>
            <a:r>
              <a:rPr lang="en-GB" sz="2800" dirty="0" smtClean="0"/>
              <a:t>Planning/Progress</a:t>
            </a:r>
            <a:endParaRPr lang="en-GB" sz="2800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Topics to focus on at next SA1 meeting:</a:t>
            </a:r>
          </a:p>
          <a:p>
            <a:pPr lvl="1"/>
            <a:r>
              <a:rPr lang="fi-FI" altLang="zh-CN" dirty="0" smtClean="0">
                <a:ea typeface="宋体" charset="-122"/>
              </a:rPr>
              <a:t>Final cleanup</a:t>
            </a:r>
            <a:endParaRPr lang="en-GB" altLang="zh-CN" dirty="0" smtClean="0">
              <a:ea typeface="宋体" charset="-122"/>
            </a:endParaRPr>
          </a:p>
          <a:p>
            <a:r>
              <a:rPr lang="en-GB" altLang="zh-CN" dirty="0" smtClean="0">
                <a:ea typeface="宋体" charset="-122"/>
              </a:rPr>
              <a:t>Planning for subsequent meetings</a:t>
            </a:r>
          </a:p>
          <a:p>
            <a:pPr lvl="1"/>
            <a:r>
              <a:rPr lang="en-GB" altLang="zh-CN" dirty="0" smtClean="0">
                <a:ea typeface="宋体" charset="-122"/>
              </a:rPr>
              <a:t>None</a:t>
            </a:r>
            <a:endParaRPr lang="en-GB" altLang="zh-CN" dirty="0" smtClean="0">
              <a:ea typeface="宋体" charset="-122"/>
            </a:endParaRP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z="2800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Prepare contributions on </a:t>
            </a:r>
          </a:p>
          <a:p>
            <a:pPr lvl="1">
              <a:defRPr/>
            </a:pPr>
            <a:r>
              <a:rPr lang="en-GB" dirty="0" smtClean="0"/>
              <a:t>Final clean up the TR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FS_SMARTER-NEO </a:t>
            </a:r>
            <a:r>
              <a:rPr lang="en-GB" sz="2800" dirty="0" smtClean="0"/>
              <a:t>Progress </a:t>
            </a:r>
            <a:r>
              <a:rPr lang="en-GB" sz="2800" dirty="0" smtClean="0"/>
              <a:t>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Estimated </a:t>
            </a:r>
            <a:r>
              <a:rPr lang="en-GB" altLang="zh-CN" dirty="0" smtClean="0">
                <a:ea typeface="宋体" charset="-122"/>
              </a:rPr>
              <a:t>percentage completion:</a:t>
            </a:r>
          </a:p>
          <a:p>
            <a:pPr lvl="1"/>
            <a:r>
              <a:rPr lang="en-GB" altLang="zh-CN" dirty="0" smtClean="0">
                <a:ea typeface="宋体" charset="-122"/>
              </a:rPr>
              <a:t>SA1#75 (Aug </a:t>
            </a:r>
            <a:r>
              <a:rPr lang="en-GB" altLang="zh-CN" dirty="0" smtClean="0">
                <a:ea typeface="宋体" charset="-122"/>
              </a:rPr>
              <a:t>2016): &lt;100%&gt;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403</TotalTime>
  <Words>262</Words>
  <Application>Microsoft Office PowerPoint</Application>
  <PresentationFormat>全屏显示(4:3)</PresentationFormat>
  <Paragraphs>66</Paragraphs>
  <Slides>8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Blank Presentation</vt:lpstr>
      <vt:lpstr>FS_SMARTER-NEO Status Update  Study on SMARTER Network Operation</vt:lpstr>
      <vt:lpstr>FS_SMARTER-NEO Status</vt:lpstr>
      <vt:lpstr>FS_SMARTER-NEO Progress</vt:lpstr>
      <vt:lpstr>FS_SMARTER-NEO Meeting Time</vt:lpstr>
      <vt:lpstr>FS_SMARTER-NEO Completion Date</vt:lpstr>
      <vt:lpstr>FS_SMARTER-NEO Planning/Progress</vt:lpstr>
      <vt:lpstr>Work plan between meetings</vt:lpstr>
      <vt:lpstr>FS_SMARTER-NEO Progress Estimate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lab</cp:lastModifiedBy>
  <cp:revision>328</cp:revision>
  <cp:lastPrinted>2000-01-14T10:02:55Z</cp:lastPrinted>
  <dcterms:created xsi:type="dcterms:W3CDTF">1999-11-22T09:19:47Z</dcterms:created>
  <dcterms:modified xsi:type="dcterms:W3CDTF">2016-05-13T13:53:59Z</dcterms:modified>
  <cp:category>Presentation</cp:category>
</cp:coreProperties>
</file>