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312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V2XLTE Status Update</a:t>
            </a:r>
            <a:br>
              <a:rPr lang="en-US" dirty="0" smtClean="0"/>
            </a:br>
            <a:r>
              <a:rPr lang="en-US" dirty="0">
                <a:solidFill>
                  <a:srgbClr val="FF0000"/>
                </a:solidFill>
              </a:rPr>
              <a:t>LTE support for V2X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Ki-Dong Lee</a:t>
            </a:r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S1-161288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61225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</a:t>
            </a:r>
            <a:r>
              <a:rPr lang="en-GB" sz="1200" b="1" dirty="0" smtClean="0"/>
              <a:t>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&lt;y/n&gt; NO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at SP#69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SP-150573 </a:t>
            </a:r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on: V2X priority to other services, V2X privacy, clarification on transmission frequency requirement, figure error correction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&lt;TS/TR&gt; </a:t>
            </a:r>
            <a:r>
              <a:rPr lang="en-GB" dirty="0" smtClean="0"/>
              <a:t>22.185 </a:t>
            </a:r>
            <a:r>
              <a:rPr lang="en-GB" dirty="0" smtClean="0"/>
              <a:t>Completion: </a:t>
            </a:r>
            <a:r>
              <a:rPr lang="en-GB" dirty="0" smtClean="0"/>
              <a:t>100%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n/a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21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/>
              <a:t>&lt;03/2016&gt; SA#71 </a:t>
            </a:r>
            <a:endParaRPr lang="en-GB" sz="2400" dirty="0" smtClean="0"/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information: SA1#73 (02/2016</a:t>
            </a:r>
            <a:r>
              <a:rPr lang="en-GB" sz="2200" dirty="0" smtClean="0"/>
              <a:t>) </a:t>
            </a:r>
            <a:r>
              <a:rPr lang="en-GB" sz="1600" dirty="0" smtClean="0"/>
              <a:t>– not changed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approval: SA1#73 (02/2016</a:t>
            </a:r>
            <a:r>
              <a:rPr lang="en-GB" sz="2200" dirty="0" smtClean="0"/>
              <a:t>)</a:t>
            </a:r>
            <a:r>
              <a:rPr lang="en-GB" sz="2000" dirty="0"/>
              <a:t> </a:t>
            </a:r>
            <a:r>
              <a:rPr lang="en-GB" sz="1600" dirty="0"/>
              <a:t>– not </a:t>
            </a:r>
            <a:r>
              <a:rPr lang="en-GB" sz="1600" dirty="0" smtClean="0"/>
              <a:t>changed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 n/a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SA1#75 (Aug. </a:t>
            </a:r>
            <a:r>
              <a:rPr lang="en-GB" dirty="0" smtClean="0"/>
              <a:t>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n/a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SA1#nn+3 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&lt;</a:t>
            </a:r>
            <a:r>
              <a:rPr lang="en-GB" dirty="0" smtClean="0"/>
              <a:t>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&lt;xx%&gt;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meetings: &lt;xx%&gt;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V2XLTE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S1-161288</a:t>
            </a:r>
          </a:p>
          <a:p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83</TotalTime>
  <Words>579</Words>
  <Application>Microsoft Office PowerPoint</Application>
  <PresentationFormat>On-screen Show (4:3)</PresentationFormat>
  <Paragraphs>112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V2XLTE Status Update LTE support for V2X services</vt:lpstr>
      <vt:lpstr>V2XLTE Status</vt:lpstr>
      <vt:lpstr>V2XLTE Progress</vt:lpstr>
      <vt:lpstr>V2XLTE Meeting Time</vt:lpstr>
      <vt:lpstr>V2XLTE Completion Date</vt:lpstr>
      <vt:lpstr>V2XLTE Planning/Progress</vt:lpstr>
      <vt:lpstr>Work plan between meetings</vt:lpstr>
      <vt:lpstr>V2XLTE Progress Estimate</vt:lpstr>
      <vt:lpstr>V2XLTE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kidong.lee</cp:lastModifiedBy>
  <cp:revision>314</cp:revision>
  <cp:lastPrinted>2000-01-14T10:02:55Z</cp:lastPrinted>
  <dcterms:created xsi:type="dcterms:W3CDTF">1999-11-22T09:19:47Z</dcterms:created>
  <dcterms:modified xsi:type="dcterms:W3CDTF">2016-05-13T07:59:14Z</dcterms:modified>
  <cp:category>Presentation</cp:category>
</cp:coreProperties>
</file>