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2" d="100"/>
          <a:sy n="92" d="100"/>
        </p:scale>
        <p:origin x="1302" y="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USOS Status Update</a:t>
            </a:r>
            <a:br>
              <a:rPr lang="en-US" dirty="0" smtClean="0"/>
            </a:br>
            <a:r>
              <a:rPr lang="en-US" sz="2800" dirty="0">
                <a:solidFill>
                  <a:srgbClr val="FF0000"/>
                </a:solidFill>
              </a:rPr>
              <a:t>Unlicensed spectrum offloading system enhancements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Eddy Hall</a:t>
            </a:r>
          </a:p>
          <a:p>
            <a:r>
              <a:rPr lang="en-US" dirty="0" smtClean="0"/>
              <a:t>Qualcomm Incorporated</a:t>
            </a:r>
          </a:p>
          <a:p>
            <a:r>
              <a:rPr lang="en-US" dirty="0" smtClean="0"/>
              <a:t>USOS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S1-160555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83038"/>
            <a:ext cx="2381582" cy="205768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USOS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>
                <a:solidFill>
                  <a:srgbClr val="FF0000"/>
                </a:solidFill>
              </a:rPr>
              <a:t>Y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>
                <a:solidFill>
                  <a:srgbClr val="FF0000"/>
                </a:solidFill>
              </a:rPr>
              <a:t>SP#71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USOS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WID</a:t>
            </a:r>
          </a:p>
          <a:p>
            <a:pPr lvl="1">
              <a:defRPr/>
            </a:pPr>
            <a:r>
              <a:rPr lang="en-GB" dirty="0" smtClean="0"/>
              <a:t>Agreed 2 CRs to introduce requirements to document data on unlicensed access, and that such data needs to be sufficiently detailed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USOS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1/2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04664"/>
            <a:ext cx="6910387" cy="782637"/>
          </a:xfrm>
        </p:spPr>
        <p:txBody>
          <a:bodyPr/>
          <a:lstStyle/>
          <a:p>
            <a:r>
              <a:rPr lang="en-GB" dirty="0" smtClean="0"/>
              <a:t>USOS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>
                <a:solidFill>
                  <a:srgbClr val="FF0000"/>
                </a:solidFill>
              </a:rPr>
              <a:t>03/2016, SP#71 </a:t>
            </a:r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USOS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205632"/>
              </p:ext>
            </p:extLst>
          </p:nvPr>
        </p:nvGraphicFramePr>
        <p:xfrm>
          <a:off x="684213" y="2924175"/>
          <a:ext cx="7772400" cy="9814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S1-160541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 Incorporated, NTT DOCOMO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CR22.101v14.1.0: Accounting for usage when using unlicensed access networks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S1-160542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Incorporated, NTT DOCOMO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CR22.115: Accounting for usage when using unlicensed access networks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</TotalTime>
  <Words>195</Words>
  <Application>Microsoft Office PowerPoint</Application>
  <PresentationFormat>On-screen Show (4:3)</PresentationFormat>
  <Paragraphs>52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USOS Status Update Unlicensed spectrum offloading system enhancements</vt:lpstr>
      <vt:lpstr>USOS Status</vt:lpstr>
      <vt:lpstr>USOS Progress</vt:lpstr>
      <vt:lpstr>USOS Meeting Time</vt:lpstr>
      <vt:lpstr>USOS Completion Date</vt:lpstr>
      <vt:lpstr>USOS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 (Qualcomm) 4</cp:lastModifiedBy>
  <cp:revision>305</cp:revision>
  <cp:lastPrinted>2000-01-14T10:02:55Z</cp:lastPrinted>
  <dcterms:created xsi:type="dcterms:W3CDTF">1999-11-22T09:19:47Z</dcterms:created>
  <dcterms:modified xsi:type="dcterms:W3CDTF">2016-02-05T02:08:08Z</dcterms:modified>
  <cp:category>Presentation</cp:category>
</cp:coreProperties>
</file>