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55" d="100"/>
          <a:sy n="55" d="100"/>
        </p:scale>
        <p:origin x="-1672" y="-12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1" Type="http://schemas.openxmlformats.org/officeDocument/2006/relationships/hyperlink" Target="file://localhost/C:/Users/norpahj/AppData/Local/My%20Local%20Documents/3GPP/SA1%20Okinawa%202016/docs/S1-160026.zip" TargetMode="External"/><Relationship Id="rId12" Type="http://schemas.openxmlformats.org/officeDocument/2006/relationships/hyperlink" Target="file://localhost/C:/Users/norpahj/AppData/Local/My%20Local%20Documents/3GPP/SA1%20Okinawa%202016/docs/S1-160342.zip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hyperlink" Target="file://localhost/C:/Users/norpahj/AppData/Local/My%20Local%20Documents/3GPP/SA1%20Okinawa%202016/docs/S1-160450.zip" TargetMode="External"/><Relationship Id="rId4" Type="http://schemas.openxmlformats.org/officeDocument/2006/relationships/hyperlink" Target="file://localhost/C:/Users/norpahj/AppData/Local/My%20Local%20Documents/3GPP/SA1%20Okinawa%202016/docs/S1-160451.zip" TargetMode="External"/><Relationship Id="rId5" Type="http://schemas.openxmlformats.org/officeDocument/2006/relationships/hyperlink" Target="file://localhost/C:/Users/norpahj/AppData/Local/My%20Local%20Documents/3GPP/SA1%20Okinawa%202016/docs/S1-160452.zip" TargetMode="External"/><Relationship Id="rId6" Type="http://schemas.openxmlformats.org/officeDocument/2006/relationships/hyperlink" Target="file://localhost/C:/Users/norpahj/AppData/Local/My%20Local%20Documents/3GPP/SA1%20Okinawa%202016/docs/S1-160453.zip" TargetMode="External"/><Relationship Id="rId7" Type="http://schemas.openxmlformats.org/officeDocument/2006/relationships/hyperlink" Target="file://localhost/C:/Users/norpahj/AppData/Local/My%20Local%20Documents/3GPP/SA1%20Okinawa%202016/docs/S1-160454.zip" TargetMode="External"/><Relationship Id="rId8" Type="http://schemas.openxmlformats.org/officeDocument/2006/relationships/hyperlink" Target="file://localhost/C:/Users/norpahj/AppData/Local/My%20Local%20Documents/3GPP/SA1%20Okinawa%202016/docs/S1-160459.zip" TargetMode="External"/><Relationship Id="rId9" Type="http://schemas.openxmlformats.org/officeDocument/2006/relationships/hyperlink" Target="file://localhost/C:/Users/norpahj/AppData/Local/My%20Local%20Documents/3GPP/SA1%20Okinawa%202016/docs/S1-160340.zip" TargetMode="External"/><Relationship Id="rId10" Type="http://schemas.openxmlformats.org/officeDocument/2006/relationships/hyperlink" Target="file://localhost/C:/Users/norpahj/AppData/Local/My%20Local%20Documents/3GPP/SA1%20Okinawa%202016/docs/S1-160341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MCData</a:t>
            </a:r>
            <a:r>
              <a:rPr lang="en-US" dirty="0" smtClean="0"/>
              <a:t>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Mission Critical Data Services over LTE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Emmanuelle Villebrun</a:t>
            </a:r>
          </a:p>
          <a:p>
            <a:r>
              <a:rPr lang="en-US" dirty="0" smtClean="0"/>
              <a:t>Ministry of Interior, France</a:t>
            </a:r>
          </a:p>
          <a:p>
            <a:r>
              <a:rPr lang="en-US" dirty="0" err="1" smtClean="0"/>
              <a:t>MCVideo</a:t>
            </a:r>
            <a:r>
              <a:rPr lang="en-US" dirty="0" smtClean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S1-160244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289363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#72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Anaheim, CA, USA, 16-20 November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MCData</a:t>
            </a:r>
            <a:r>
              <a:rPr lang="en-GB" dirty="0" smtClean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no</a:t>
            </a:r>
          </a:p>
          <a:p>
            <a:endParaRPr lang="en-GB" dirty="0"/>
          </a:p>
          <a:p>
            <a:r>
              <a:rPr lang="en-GB" dirty="0"/>
              <a:t>This WI has been approved at SP</a:t>
            </a:r>
            <a:r>
              <a:rPr lang="en-GB" dirty="0" smtClean="0"/>
              <a:t>#70</a:t>
            </a:r>
            <a:endParaRPr lang="en-GB" dirty="0"/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SP-</a:t>
            </a:r>
            <a:r>
              <a:rPr lang="en-GB" dirty="0" smtClean="0"/>
              <a:t>150850</a:t>
            </a:r>
            <a:endParaRPr lang="en-GB" dirty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S1-160244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MCData</a:t>
            </a:r>
            <a:r>
              <a:rPr lang="en-GB" dirty="0" smtClean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Requirements provided according to TS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No need to list </a:t>
            </a:r>
            <a:r>
              <a:rPr lang="en-GB" i="1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</a:t>
            </a:r>
          </a:p>
          <a:p>
            <a:pPr>
              <a:defRPr/>
            </a:pPr>
            <a:r>
              <a:rPr lang="en-GB" dirty="0" smtClean="0"/>
              <a:t>Work/Study Item Completion: 80%</a:t>
            </a:r>
          </a:p>
          <a:p>
            <a:pPr>
              <a:defRPr/>
            </a:pPr>
            <a:r>
              <a:rPr lang="en-GB" dirty="0" smtClean="0"/>
              <a:t>Draft TS 22.282 Completion: 80%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/>
              <a:t>Need an exception sheet to finish the work in next SA1 meeting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S1-160244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MSData</a:t>
            </a:r>
            <a:r>
              <a:rPr lang="en-GB" dirty="0" smtClean="0"/>
              <a:t>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2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15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S1-160244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MCData</a:t>
            </a:r>
            <a:r>
              <a:rPr lang="en-GB" dirty="0" smtClean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03/2016 SP#71 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</a:t>
            </a:r>
            <a:r>
              <a:rPr lang="en-GB" sz="2400" dirty="0" err="1" smtClean="0">
                <a:solidFill>
                  <a:srgbClr val="FF0000"/>
                </a:solidFill>
              </a:rPr>
              <a:t>above?No</a:t>
            </a:r>
            <a:endParaRPr lang="en-GB" sz="24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 smtClean="0"/>
              <a:t>Will target completion date be met? Yes</a:t>
            </a: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SA1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SA1</a:t>
            </a:r>
            <a:r>
              <a:rPr lang="en-GB" sz="2200" dirty="0" smtClean="0"/>
              <a:t>#73 (02/2016)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SA1</a:t>
            </a:r>
            <a:r>
              <a:rPr lang="en-GB" sz="2200" dirty="0" smtClean="0"/>
              <a:t>#74 (05/2016)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S1-160244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MCData</a:t>
            </a:r>
            <a:r>
              <a:rPr lang="en-GB" dirty="0" smtClean="0"/>
              <a:t>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err="1" smtClean="0"/>
              <a:t>MCData</a:t>
            </a:r>
            <a:r>
              <a:rPr lang="en-GB" dirty="0" smtClean="0"/>
              <a:t> services description</a:t>
            </a:r>
          </a:p>
          <a:p>
            <a:pPr lvl="1">
              <a:defRPr/>
            </a:pPr>
            <a:r>
              <a:rPr lang="en-GB" dirty="0" smtClean="0"/>
              <a:t>Dependencies with </a:t>
            </a:r>
            <a:r>
              <a:rPr lang="en-GB" dirty="0" err="1" smtClean="0"/>
              <a:t>MCCoRe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meetings: </a:t>
            </a:r>
            <a:r>
              <a:rPr lang="en-GB" dirty="0"/>
              <a:t>	</a:t>
            </a:r>
            <a:endParaRPr lang="en-GB" dirty="0" smtClean="0"/>
          </a:p>
          <a:p>
            <a:pPr lvl="1">
              <a:defRPr/>
            </a:pPr>
            <a:r>
              <a:rPr lang="en-GB" smtClean="0"/>
              <a:t>None</a:t>
            </a:r>
            <a:endParaRPr lang="en-GB" dirty="0" smtClean="0"/>
          </a:p>
          <a:p>
            <a:pPr marL="457200" lvl="1" indent="0">
              <a:buNone/>
              <a:defRPr/>
            </a:pPr>
            <a:endParaRPr lang="en-GB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S1-160244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S1-160244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MCData</a:t>
            </a:r>
            <a:r>
              <a:rPr lang="en-GB" dirty="0" smtClean="0"/>
              <a:t>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</a:t>
            </a:r>
            <a:r>
              <a:rPr lang="en-GB" dirty="0" smtClean="0"/>
              <a:t>90</a:t>
            </a:r>
            <a:r>
              <a:rPr lang="en-GB" dirty="0" smtClean="0"/>
              <a:t>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S1-160244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MCData</a:t>
            </a:r>
            <a:r>
              <a:rPr lang="en-GB" dirty="0" smtClean="0"/>
              <a:t>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S1-160244</a:t>
            </a:r>
          </a:p>
        </p:txBody>
      </p:sp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6420395"/>
              </p:ext>
            </p:extLst>
          </p:nvPr>
        </p:nvGraphicFramePr>
        <p:xfrm>
          <a:off x="2051720" y="2564904"/>
          <a:ext cx="5604966" cy="3471272"/>
        </p:xfrm>
        <a:graphic>
          <a:graphicData uri="http://schemas.openxmlformats.org/drawingml/2006/table">
            <a:tbl>
              <a:tblPr/>
              <a:tblGrid>
                <a:gridCol w="1243422"/>
                <a:gridCol w="1874699"/>
                <a:gridCol w="2486845"/>
              </a:tblGrid>
              <a:tr h="227286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sng" strike="noStrike" dirty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3" action="ppaction://hlinkfile"/>
                        </a:rPr>
                        <a:t>S1-160450</a:t>
                      </a:r>
                      <a:endParaRPr lang="fr-FR" sz="1200" b="0" i="0" u="sng" strike="noStrike" dirty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Ministry of Interior, France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MCData TS overview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141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sng" strike="noStrike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33549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sng" strike="noStrike" dirty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4" action="ppaction://hlinkfile"/>
                        </a:rPr>
                        <a:t>S1-160451</a:t>
                      </a:r>
                      <a:endParaRPr lang="fr-FR" sz="1200" b="0" i="0" u="sng" strike="noStrike" dirty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UK Home Office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pCR - MCData –Inclusion of Generic Capabilities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549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sng" strike="noStrike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5" action="ppaction://hlinkfile"/>
                        </a:rPr>
                        <a:t>S1-160452</a:t>
                      </a:r>
                      <a:endParaRPr lang="fr-FR" sz="1200" b="0" i="0" u="sng" strike="noStrike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KPN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IP connectivity requirements for MCData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549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sng" strike="noStrike" dirty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6" action="ppaction://hlinkfile"/>
                        </a:rPr>
                        <a:t>S1-160453</a:t>
                      </a:r>
                      <a:endParaRPr lang="fr-FR" sz="1200" b="0" i="0" u="sng" strike="noStrike" dirty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Ministry of Interior, France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MCData conversation management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549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sng" strike="noStrike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7" action="ppaction://hlinkfile"/>
                        </a:rPr>
                        <a:t>S1-160454</a:t>
                      </a:r>
                      <a:endParaRPr lang="fr-FR" sz="1200" b="0" i="0" u="sng" strike="noStrike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Ministry of Interior, France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MCData robots requirements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549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sng" strike="noStrike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8" action="ppaction://hlinkfile"/>
                        </a:rPr>
                        <a:t>S1-160459</a:t>
                      </a:r>
                      <a:endParaRPr lang="fr-FR" sz="1200" b="0" i="0" u="sng" strike="noStrike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Ministry of Interior, France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MCData Data forwarding and location sharing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549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sng" strike="noStrike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9" action="ppaction://hlinkfile"/>
                        </a:rPr>
                        <a:t>S1-160340</a:t>
                      </a:r>
                      <a:endParaRPr lang="fr-FR" sz="1200" b="0" i="0" u="sng" strike="noStrike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Ministry of Interior, France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MCData enhanced presence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549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sng" strike="noStrike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10" action="ppaction://hlinkfile"/>
                        </a:rPr>
                        <a:t>S1-160341</a:t>
                      </a:r>
                      <a:endParaRPr lang="fr-FR" sz="1200" b="0" i="0" u="sng" strike="noStrike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Ministry of Interior, France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MCData database enquiries and secured internet access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39453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sng" strike="noStrike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11" action="ppaction://hlinkfile"/>
                        </a:rPr>
                        <a:t>S1-160026</a:t>
                      </a:r>
                      <a:endParaRPr lang="fr-FR" sz="1200" b="0" i="0" u="sng" strike="noStrike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Ministry of Interior, France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MCData IOPS requirement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549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sng" strike="noStrike" dirty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12" action="ppaction://hlinkfile"/>
                        </a:rPr>
                        <a:t>S1-160342</a:t>
                      </a:r>
                      <a:endParaRPr lang="fr-FR" sz="1200" b="0" i="0" u="sng" strike="noStrike" dirty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Ministry of Interior, France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MCData</a:t>
                      </a:r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fr-FR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interworking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37</TotalTime>
  <Words>477</Words>
  <Application>Microsoft Macintosh PowerPoint</Application>
  <PresentationFormat>Présentation à l'écran (4:3)</PresentationFormat>
  <Paragraphs>108</Paragraphs>
  <Slides>9</Slides>
  <Notes>9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0" baseType="lpstr">
      <vt:lpstr>Blank Presentation</vt:lpstr>
      <vt:lpstr>MCData Status Update Mission Critical Data Services over LTE</vt:lpstr>
      <vt:lpstr>MCData Status</vt:lpstr>
      <vt:lpstr>MCData Progress</vt:lpstr>
      <vt:lpstr>MSData Meeting Time</vt:lpstr>
      <vt:lpstr>MCData Completion Date</vt:lpstr>
      <vt:lpstr>MCData Planning/Progress</vt:lpstr>
      <vt:lpstr>Work plan between meetings</vt:lpstr>
      <vt:lpstr>MCData Progress Estimate</vt:lpstr>
      <vt:lpstr>MCData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Emmanuelle Villebrun</cp:lastModifiedBy>
  <cp:revision>307</cp:revision>
  <cp:lastPrinted>2000-01-14T10:02:55Z</cp:lastPrinted>
  <dcterms:created xsi:type="dcterms:W3CDTF">1999-11-22T09:19:47Z</dcterms:created>
  <dcterms:modified xsi:type="dcterms:W3CDTF">2016-02-05T01:20:34Z</dcterms:modified>
  <cp:category>Presentation</cp:category>
</cp:coreProperties>
</file>