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135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eULRS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Enhancements to User Location Reporting Support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Zhuoyun</a:t>
            </a:r>
            <a:r>
              <a:rPr lang="en-US" altLang="zh-CN" dirty="0" smtClean="0"/>
              <a:t> Zhang</a:t>
            </a:r>
          </a:p>
          <a:p>
            <a:r>
              <a:rPr lang="en-US" altLang="zh-CN" dirty="0" smtClean="0"/>
              <a:t>China Unicom</a:t>
            </a:r>
          </a:p>
          <a:p>
            <a:r>
              <a:rPr lang="en-GB" altLang="zh-CN" dirty="0" err="1" smtClean="0"/>
              <a:t>eULRS</a:t>
            </a:r>
            <a:r>
              <a:rPr lang="en-GB" altLang="zh-CN" dirty="0" smtClean="0"/>
              <a:t> </a:t>
            </a:r>
            <a:r>
              <a:rPr lang="en-US" altLang="zh-CN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S1-160239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altLang="zh-CN" dirty="0" smtClean="0"/>
              <a:t>This WI has been approved at SP#69</a:t>
            </a:r>
          </a:p>
          <a:p>
            <a:pPr marL="457200" lvl="1" indent="0"/>
            <a:r>
              <a:rPr lang="en-GB" altLang="zh-CN" dirty="0" smtClean="0"/>
              <a:t>Approved WID is in </a:t>
            </a:r>
            <a:r>
              <a:rPr lang="en-GB" altLang="zh-CN" dirty="0" err="1" smtClean="0"/>
              <a:t>tdoc</a:t>
            </a:r>
            <a:r>
              <a:rPr lang="en-GB" altLang="zh-CN" dirty="0" smtClean="0"/>
              <a:t> SP- 150540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S1-160239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/>
            <a:r>
              <a:rPr lang="en-US" altLang="zh-CN" dirty="0" smtClean="0">
                <a:ea typeface="宋体" charset="-122"/>
              </a:rPr>
              <a:t>One CR is agreed to be added to TS22.101 to </a:t>
            </a:r>
            <a:r>
              <a:rPr lang="en-GB" altLang="zh-CN" dirty="0" smtClean="0">
                <a:ea typeface="宋体" charset="-122"/>
              </a:rPr>
              <a:t>define </a:t>
            </a:r>
            <a:r>
              <a:rPr lang="en-GB" altLang="zh-CN" dirty="0" smtClean="0"/>
              <a:t>requirements </a:t>
            </a:r>
            <a:r>
              <a:rPr lang="en-GB" altLang="zh-CN" dirty="0" smtClean="0"/>
              <a:t>for enhancements on </a:t>
            </a:r>
            <a:r>
              <a:rPr lang="en-GB" altLang="zh-CN" dirty="0" smtClean="0"/>
              <a:t>user location reporting support</a:t>
            </a:r>
            <a:endParaRPr lang="en-GB" altLang="zh-CN" dirty="0" smtClean="0">
              <a:ea typeface="宋体" charset="-122"/>
            </a:endParaRPr>
          </a:p>
          <a:p>
            <a:pPr lvl="1">
              <a:buNone/>
              <a:defRPr/>
            </a:pP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 Item Completion: 100%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S1-160239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altLang="zh-CN" dirty="0" smtClean="0"/>
              <a:t>Number of Drafting session participants: ~20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S1-160239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12/2015 SP#</a:t>
            </a:r>
            <a:r>
              <a:rPr lang="en-US" sz="2400" dirty="0" smtClean="0"/>
              <a:t>70</a:t>
            </a:r>
            <a:endParaRPr lang="en-GB" sz="2400" dirty="0" smtClean="0"/>
          </a:p>
          <a:p>
            <a:pPr>
              <a:defRPr/>
            </a:pPr>
            <a:r>
              <a:rPr lang="en-GB" altLang="zh-CN" sz="2400" dirty="0" smtClean="0">
                <a:solidFill>
                  <a:srgbClr val="FF0000"/>
                </a:solidFill>
              </a:rPr>
              <a:t>Is current completion date the same as above? No</a:t>
            </a:r>
          </a:p>
          <a:p>
            <a:pPr>
              <a:defRPr/>
            </a:pPr>
            <a:endParaRPr lang="en-GB" altLang="zh-CN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altLang="zh-CN" sz="2400" dirty="0" smtClean="0"/>
              <a:t>Will target completion date be met? &lt;n&gt;</a:t>
            </a:r>
          </a:p>
          <a:p>
            <a:pPr lvl="1">
              <a:defRPr/>
            </a:pPr>
            <a:r>
              <a:rPr lang="en-GB" altLang="zh-CN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altLang="zh-CN" sz="1800" dirty="0" smtClean="0"/>
              <a:t>&lt;03/2016&gt; SP#71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endParaRPr lang="en-GB" sz="2400" dirty="0" smtClean="0"/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S1-160239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eULRS</a:t>
            </a:r>
            <a:r>
              <a:rPr lang="en-US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buNone/>
              <a:defRPr/>
            </a:pPr>
            <a:r>
              <a:rPr lang="en-GB" dirty="0" smtClean="0"/>
              <a:t>      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S1-160239</a:t>
            </a:r>
          </a:p>
        </p:txBody>
      </p:sp>
      <p:graphicFrame>
        <p:nvGraphicFramePr>
          <p:cNvPr id="7" name="Table 4"/>
          <p:cNvGraphicFramePr>
            <a:graphicFrameLocks noGrp="1"/>
          </p:cNvGraphicFramePr>
          <p:nvPr/>
        </p:nvGraphicFramePr>
        <p:xfrm>
          <a:off x="611560" y="2420888"/>
          <a:ext cx="7772400" cy="8173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u="sng" kern="100" dirty="0">
                          <a:solidFill>
                            <a:srgbClr val="0000FF"/>
                          </a:solidFill>
                          <a:latin typeface="Arial"/>
                          <a:ea typeface="宋体"/>
                          <a:cs typeface="Arial"/>
                        </a:rPr>
                        <a:t>S1-160473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China Unicom, ZTE, CATR, </a:t>
                      </a:r>
                      <a:r>
                        <a:rPr lang="en-GB" sz="1600" kern="100" dirty="0" err="1">
                          <a:latin typeface="Arial"/>
                          <a:ea typeface="宋体"/>
                          <a:cs typeface="Times New Roman"/>
                        </a:rPr>
                        <a:t>Huawei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Arial"/>
                        </a:rPr>
                        <a:t>CR22.101v14.1.0: Requirements for enhancements on User Location Reporting Support</a:t>
                      </a:r>
                      <a:endParaRPr lang="zh-CN" sz="16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326</TotalTime>
  <Words>215</Words>
  <Application>Microsoft Office PowerPoint</Application>
  <PresentationFormat>全屏显示(4:3)</PresentationFormat>
  <Paragraphs>59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eULRS Status Update  Enhancements to User Location Reporting Support </vt:lpstr>
      <vt:lpstr>eULRS Status</vt:lpstr>
      <vt:lpstr>eULRS Progress</vt:lpstr>
      <vt:lpstr>eULRS Meeting Time</vt:lpstr>
      <vt:lpstr>eULRS Completion Date</vt:lpstr>
      <vt:lpstr>eULRS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Zhuoyun_China Unicom 3</cp:lastModifiedBy>
  <cp:revision>347</cp:revision>
  <cp:lastPrinted>2000-01-14T10:02:55Z</cp:lastPrinted>
  <dcterms:created xsi:type="dcterms:W3CDTF">1999-11-22T09:19:47Z</dcterms:created>
  <dcterms:modified xsi:type="dcterms:W3CDTF">2016-02-05T00:09:24Z</dcterms:modified>
  <cp:category>Presentation</cp:category>
</cp:coreProperties>
</file>