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6" d="100"/>
          <a:sy n="66" d="100"/>
        </p:scale>
        <p:origin x="1038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MPS_Mods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MPS Modifications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</a:p>
          <a:p>
            <a:r>
              <a:rPr lang="en-US" dirty="0" smtClean="0"/>
              <a:t>Applied Communication Sciences</a:t>
            </a:r>
          </a:p>
          <a:p>
            <a:r>
              <a:rPr lang="en-US" dirty="0" smtClean="0"/>
              <a:t>MPS-Mods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S1-160237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SP#65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Alignment of text describing option to invoke MPS based on terminating MPS subscriber in </a:t>
            </a:r>
            <a:r>
              <a:rPr lang="en-US" dirty="0"/>
              <a:t>clause </a:t>
            </a:r>
            <a:r>
              <a:rPr lang="en-US" dirty="0" smtClean="0"/>
              <a:t>5.4</a:t>
            </a:r>
          </a:p>
          <a:p>
            <a:pPr lvl="1">
              <a:defRPr/>
            </a:pPr>
            <a:r>
              <a:rPr lang="en-US" dirty="0" smtClean="0"/>
              <a:t>Update of </a:t>
            </a:r>
            <a:r>
              <a:rPr lang="en-US" dirty="0"/>
              <a:t>Priority Data Bearer </a:t>
            </a:r>
            <a:r>
              <a:rPr lang="en-US" dirty="0" smtClean="0"/>
              <a:t>Service in clause 5.4a to align with Stage 2</a:t>
            </a:r>
          </a:p>
          <a:p>
            <a:pPr lvl="1">
              <a:defRPr/>
            </a:pPr>
            <a:r>
              <a:rPr lang="en-US" dirty="0" smtClean="0"/>
              <a:t>Addition of anonymity requirement in clause 7.4</a:t>
            </a:r>
          </a:p>
          <a:p>
            <a:pPr>
              <a:defRPr/>
            </a:pPr>
            <a:r>
              <a:rPr lang="en-GB" dirty="0" smtClean="0"/>
              <a:t>Work/Study Item Completion: 80%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06/2016 SP#72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Clarification of priority for handover</a:t>
            </a:r>
          </a:p>
          <a:p>
            <a:pPr lvl="1">
              <a:defRPr/>
            </a:pPr>
            <a:r>
              <a:rPr lang="en-GB" dirty="0" smtClean="0"/>
              <a:t>Clarification of priority for circuit switch </a:t>
            </a:r>
            <a:r>
              <a:rPr lang="en-GB" dirty="0" err="1" smtClean="0"/>
              <a:t>fallback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Clarification of interworking with other networks</a:t>
            </a:r>
          </a:p>
          <a:p>
            <a:pPr lvl="1">
              <a:defRPr/>
            </a:pPr>
            <a:r>
              <a:rPr lang="en-GB" dirty="0" smtClean="0"/>
              <a:t>General clean up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80%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023645"/>
              </p:ext>
            </p:extLst>
          </p:nvPr>
        </p:nvGraphicFramePr>
        <p:xfrm>
          <a:off x="684213" y="2924175"/>
          <a:ext cx="7772400" cy="22082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S1-160332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T-Mobile US, AT&amp;T, Alcatel Lucent, Nokia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Text alignment for terminating UE option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S1-160333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AT&amp;T, T-Mobile US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to Priority Data Bearer Service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S1-160334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T-Mobile US,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MPS Anonymity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45</TotalTime>
  <Words>341</Words>
  <Application>Microsoft Office PowerPoint</Application>
  <PresentationFormat>On-screen Show (4:3)</PresentationFormat>
  <Paragraphs>75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MPS_Mods Status Update MPS Modifications</vt:lpstr>
      <vt:lpstr>MPS_Mods Status</vt:lpstr>
      <vt:lpstr>MPS_Mods Progress</vt:lpstr>
      <vt:lpstr>&lt;WI Code&gt; Meeting Time</vt:lpstr>
      <vt:lpstr>MPS_Mods Completion Date</vt:lpstr>
      <vt:lpstr>MPS_Mods Planning/Progress</vt:lpstr>
      <vt:lpstr>Work plan between meetings</vt:lpstr>
      <vt:lpstr>MPS_Mods Progress Estimate</vt:lpstr>
      <vt:lpstr>MPS_Mods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ray</cp:lastModifiedBy>
  <cp:revision>306</cp:revision>
  <cp:lastPrinted>2000-01-14T10:02:55Z</cp:lastPrinted>
  <dcterms:created xsi:type="dcterms:W3CDTF">1999-11-22T09:19:47Z</dcterms:created>
  <dcterms:modified xsi:type="dcterms:W3CDTF">2016-02-05T01:14:47Z</dcterms:modified>
  <cp:category>Presentation</cp:category>
</cp:coreProperties>
</file>