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56" r:id="rId4"/>
    <p:sldId id="261" r:id="rId5"/>
    <p:sldId id="260" r:id="rId6"/>
    <p:sldId id="258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US" dirty="0" err="1" smtClean="0"/>
              <a:t>FS_SMARTER_mIoT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SMARTER-</a:t>
            </a:r>
            <a:r>
              <a:rPr lang="en-US" dirty="0" err="1" smtClean="0"/>
              <a:t>mIoT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662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USA, 16-20 November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been agreed at SA1#71bis</a:t>
            </a:r>
          </a:p>
          <a:p>
            <a:pPr marL="457200" lvl="1" indent="0"/>
            <a:r>
              <a:rPr lang="en-GB" dirty="0" smtClean="0"/>
              <a:t>It will be sent to SA#70 for approval.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339999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Descriptive content and potential requirements added to sections 5.1, 5.2, </a:t>
            </a:r>
            <a:r>
              <a:rPr lang="en-GB" sz="2000" dirty="0" smtClean="0"/>
              <a:t>5.3, 6.1, 6.2.   </a:t>
            </a:r>
            <a:endParaRPr lang="en-GB" sz="2000" dirty="0" smtClean="0"/>
          </a:p>
          <a:p>
            <a:pPr>
              <a:defRPr/>
            </a:pPr>
            <a:r>
              <a:rPr lang="en-GB" dirty="0"/>
              <a:t>Work/Study Item Completion: </a:t>
            </a:r>
          </a:p>
          <a:p>
            <a:pPr lvl="1">
              <a:defRPr/>
            </a:pPr>
            <a:r>
              <a:rPr lang="en-GB" sz="2000" dirty="0"/>
              <a:t>35%</a:t>
            </a:r>
          </a:p>
          <a:p>
            <a:pPr>
              <a:defRPr/>
            </a:pPr>
            <a:r>
              <a:rPr lang="en-GB" dirty="0"/>
              <a:t>TR 22.xxx Completion: 35%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None.</a:t>
            </a:r>
          </a:p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sz="2000" dirty="0"/>
              <a:t>Part of overall SMARTER allocation of 15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4 </a:t>
            </a:r>
            <a:r>
              <a:rPr lang="en-GB" sz="2000" dirty="0"/>
              <a:t>(</a:t>
            </a:r>
            <a:r>
              <a:rPr lang="en-GB" sz="2000" dirty="0" smtClean="0"/>
              <a:t>1+3).</a:t>
            </a:r>
            <a:endParaRPr lang="en-GB" sz="2000" dirty="0"/>
          </a:p>
          <a:p>
            <a:pPr lvl="1">
              <a:defRPr/>
            </a:pP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692051"/>
            <a:ext cx="6910387" cy="720725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Target completion date in WID: 06/2016 SA#72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22.xxx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548680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484015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TR22.xxx at SA1#73 (Feb 2016):</a:t>
            </a:r>
            <a:endParaRPr lang="en-GB" dirty="0"/>
          </a:p>
          <a:p>
            <a:pPr lvl="1">
              <a:defRPr/>
            </a:pPr>
            <a:r>
              <a:rPr lang="en-GB" sz="1600" dirty="0" smtClean="0"/>
              <a:t>Further streamlining of description text in sections 5.1, 5.2, 5.3.</a:t>
            </a:r>
          </a:p>
          <a:p>
            <a:pPr lvl="1">
              <a:defRPr/>
            </a:pPr>
            <a:r>
              <a:rPr lang="en-GB" sz="1600" dirty="0" smtClean="0"/>
              <a:t>Further consolidation of Potential Requirements.</a:t>
            </a:r>
          </a:p>
          <a:p>
            <a:pPr lvl="1">
              <a:defRPr/>
            </a:pPr>
            <a:r>
              <a:rPr lang="en-GB" sz="1600" dirty="0" smtClean="0"/>
              <a:t>Contributions to Section 6 “Considerations”.</a:t>
            </a:r>
          </a:p>
          <a:p>
            <a:pPr lvl="1">
              <a:defRPr/>
            </a:pPr>
            <a:r>
              <a:rPr lang="en-GB" sz="1600" dirty="0" smtClean="0"/>
              <a:t>Editorial/rapporteur clean-up if needed. Preparation and cover sheet for Information at SA Plenary. 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Progression of TR22.xxx to &gt; 50%.</a:t>
            </a:r>
          </a:p>
          <a:p>
            <a:pPr lvl="2">
              <a:defRPr/>
            </a:pPr>
            <a:r>
              <a:rPr lang="en-GB" sz="1600" dirty="0" smtClean="0"/>
              <a:t>Send TR22.xxx to SA Plenary for Information</a:t>
            </a:r>
          </a:p>
          <a:p>
            <a:pPr lvl="1">
              <a:defRPr/>
            </a:pPr>
            <a:r>
              <a:rPr lang="en-GB" dirty="0" smtClean="0"/>
              <a:t>SA1#74 (May 2016)</a:t>
            </a:r>
            <a:endParaRPr lang="en-GB" dirty="0"/>
          </a:p>
          <a:p>
            <a:pPr lvl="2">
              <a:defRPr/>
            </a:pPr>
            <a:r>
              <a:rPr lang="en-GB" sz="1600" dirty="0" smtClean="0"/>
              <a:t>Try to complete TR22.xxx and send to SA for Approval</a:t>
            </a:r>
          </a:p>
          <a:p>
            <a:pPr lvl="2">
              <a:defRPr/>
            </a:pPr>
            <a:r>
              <a:rPr lang="en-GB" sz="1600" dirty="0" smtClean="0"/>
              <a:t>Preparation of WID(s) for normative work</a:t>
            </a:r>
            <a:r>
              <a:rPr lang="en-GB" dirty="0" smtClean="0"/>
              <a:t>. 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Prepare new contributions.</a:t>
            </a:r>
          </a:p>
          <a:p>
            <a:pPr lvl="1">
              <a:defRPr/>
            </a:pPr>
            <a:r>
              <a:rPr lang="en-GB" dirty="0" smtClean="0"/>
              <a:t>Rapporteur call for contributions.</a:t>
            </a:r>
          </a:p>
          <a:p>
            <a:pPr lvl="1">
              <a:defRPr/>
            </a:pPr>
            <a:r>
              <a:rPr lang="en-GB" dirty="0" smtClean="0"/>
              <a:t>Contributions following best practice from this meeting. 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702147"/>
            <a:ext cx="6910387" cy="782637"/>
          </a:xfrm>
        </p:spPr>
        <p:txBody>
          <a:bodyPr/>
          <a:lstStyle/>
          <a:p>
            <a:r>
              <a:rPr lang="en-GB" dirty="0" err="1" smtClean="0"/>
              <a:t>FS_SMARTER_mIoT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SA1#73 (Feb 2016):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SA1#74 (May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S1-154466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341</Words>
  <Application>Microsoft Office PowerPoint</Application>
  <PresentationFormat>On-screen Show (4:3)</PresentationFormat>
  <Paragraphs>77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Blank Presentation</vt:lpstr>
      <vt:lpstr>SMARTER Status Update FS_SMARTER_mIoT</vt:lpstr>
      <vt:lpstr>FS_SMARTER_mIoT Status</vt:lpstr>
      <vt:lpstr>FS_SMARTER_mIoT Progress</vt:lpstr>
      <vt:lpstr>FS_SMARTER_mIoT  Completion Date</vt:lpstr>
      <vt:lpstr>FS_SMARTER_mIoT Planning/Progress</vt:lpstr>
      <vt:lpstr>Work plan between meetings</vt:lpstr>
      <vt:lpstr>FS_SMARTER_mIoT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363</cp:revision>
  <cp:lastPrinted>2000-01-14T10:02:55Z</cp:lastPrinted>
  <dcterms:created xsi:type="dcterms:W3CDTF">1999-11-22T09:19:47Z</dcterms:created>
  <dcterms:modified xsi:type="dcterms:W3CDTF">2015-11-20T22:51:14Z</dcterms:modified>
  <cp:category>Presentation</cp:category>
</cp:coreProperties>
</file>