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2" d="100"/>
          <a:sy n="62" d="100"/>
        </p:scale>
        <p:origin x="102" y="64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CATS Status Update</a:t>
            </a:r>
            <a:br>
              <a:rPr lang="en-US" dirty="0" smtClean="0"/>
            </a:br>
            <a:r>
              <a:rPr lang="en-US" sz="2800" dirty="0">
                <a:solidFill>
                  <a:srgbClr val="FF0000"/>
                </a:solidFill>
              </a:rPr>
              <a:t>Control of Applications when Third party Servers encounter difficulties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Eriko Yoshida</a:t>
            </a:r>
          </a:p>
          <a:p>
            <a:r>
              <a:rPr lang="en-US" altLang="ja-JP" dirty="0"/>
              <a:t>KDDI</a:t>
            </a:r>
          </a:p>
          <a:p>
            <a:r>
              <a:rPr lang="en-US" altLang="ja-JP" dirty="0" smtClean="0"/>
              <a:t>CATS</a:t>
            </a:r>
            <a:r>
              <a:rPr lang="ja-JP" alt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S1-151475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CATS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Yes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SP#68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S1-151475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CATS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WID</a:t>
            </a:r>
          </a:p>
          <a:p>
            <a:pPr lvl="1">
              <a:defRPr/>
            </a:pPr>
            <a:r>
              <a:rPr lang="en-GB" dirty="0"/>
              <a:t>Initial presentation of </a:t>
            </a:r>
            <a:r>
              <a:rPr lang="en-GB" dirty="0" smtClean="0"/>
              <a:t>CR addressing 22.011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/>
              <a:t>0</a:t>
            </a:r>
            <a:r>
              <a:rPr lang="en-GB" dirty="0" smtClean="0"/>
              <a:t>%</a:t>
            </a:r>
          </a:p>
          <a:p>
            <a:pPr marL="400050" lvl="2" indent="0">
              <a:buFontTx/>
              <a:buNone/>
              <a:defRPr/>
            </a:pPr>
            <a:endParaRPr lang="en-GB" sz="2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More time requested to review CR to 22.011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S1-151475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CATS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0.01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0.3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S1-151475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CATS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06/2015 SP#68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09/2015 SP#69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S1-151475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CATS 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SA1#70 (Apr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Agree WID</a:t>
            </a:r>
          </a:p>
          <a:p>
            <a:pPr lvl="1">
              <a:defRPr/>
            </a:pPr>
            <a:r>
              <a:rPr lang="en-GB" dirty="0" smtClean="0"/>
              <a:t>CR to </a:t>
            </a:r>
            <a:r>
              <a:rPr lang="en-GB" dirty="0" smtClean="0"/>
              <a:t>22.011 on CATS normative requirements</a:t>
            </a: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SA1#71 (Aug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CR to </a:t>
            </a:r>
            <a:r>
              <a:rPr lang="en-GB" dirty="0" smtClean="0"/>
              <a:t>22.011 on CATS normative requirements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S1-151475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Rapporteur to ensure CR based on latest version of 22.011 (post SA#68)</a:t>
            </a:r>
          </a:p>
          <a:p>
            <a:pPr lvl="1">
              <a:defRPr/>
            </a:pPr>
            <a:r>
              <a:rPr lang="en-GB" dirty="0" smtClean="0"/>
              <a:t>Socialise CR to SA1 reflector</a:t>
            </a:r>
          </a:p>
          <a:p>
            <a:pPr lvl="1">
              <a:defRPr/>
            </a:pPr>
            <a:r>
              <a:rPr lang="en-GB" dirty="0" smtClean="0"/>
              <a:t>Address offline comments prior to SA1#71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S1-151475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CATS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S1-151475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CATS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260292"/>
              </p:ext>
            </p:extLst>
          </p:nvPr>
        </p:nvGraphicFramePr>
        <p:xfrm>
          <a:off x="684213" y="2924175"/>
          <a:ext cx="7772400" cy="56083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1121288"/>
                <a:gridCol w="5468789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S1-151473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KDDI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proposal for Control of Applications when Third party Servers encounter difficulties (CATS)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S1-151475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103</TotalTime>
  <Words>308</Words>
  <Application>Microsoft Office PowerPoint</Application>
  <PresentationFormat>On-screen Show (4:3)</PresentationFormat>
  <Paragraphs>83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CATS Status Update Control of Applications when Third party Servers encounter difficulties</vt:lpstr>
      <vt:lpstr>CATS Status</vt:lpstr>
      <vt:lpstr>CATS Progress</vt:lpstr>
      <vt:lpstr>CATS Meeting Time</vt:lpstr>
      <vt:lpstr>CATS Completion Date</vt:lpstr>
      <vt:lpstr>CATS Planning/Progress</vt:lpstr>
      <vt:lpstr>Work plan between meetings</vt:lpstr>
      <vt:lpstr>CATS Progress Estimate</vt:lpstr>
      <vt:lpstr>CATS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Hall, Eddy</cp:lastModifiedBy>
  <cp:revision>306</cp:revision>
  <cp:lastPrinted>2000-01-14T10:02:55Z</cp:lastPrinted>
  <dcterms:created xsi:type="dcterms:W3CDTF">1999-11-22T09:19:47Z</dcterms:created>
  <dcterms:modified xsi:type="dcterms:W3CDTF">2015-04-17T19:36:17Z</dcterms:modified>
  <cp:category>Presentation</cp:category>
</cp:coreProperties>
</file>