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0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/>
          <a:lstStyle/>
          <a:p>
            <a:r>
              <a:rPr lang="en-US" dirty="0" smtClean="0"/>
              <a:t>FS_PPEPO_LTE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Study on Paging Policy Enhancements and Procedure Optimizations in LTE</a:t>
            </a:r>
            <a:r>
              <a:rPr lang="en-GB" altLang="zh-CN" sz="2400" dirty="0" smtClean="0"/>
              <a:t> - status update</a:t>
            </a:r>
            <a:endParaRPr lang="en-US" sz="24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Zhuoyun</a:t>
            </a:r>
            <a:r>
              <a:rPr lang="en-US" dirty="0" smtClean="0"/>
              <a:t> Zhang</a:t>
            </a:r>
          </a:p>
          <a:p>
            <a:r>
              <a:rPr lang="en-US" dirty="0" smtClean="0"/>
              <a:t>China Unicom</a:t>
            </a:r>
          </a:p>
          <a:p>
            <a:r>
              <a:rPr lang="en-US" dirty="0" smtClean="0"/>
              <a:t>FS_PPEPO_LTE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S1-151441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FS_PPEPO_LTE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SP- 150053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FS_PPEPO_LTE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US" altLang="zh-CN" dirty="0" smtClean="0">
                <a:ea typeface="宋体" charset="-122"/>
              </a:rPr>
              <a:t>Skeleton, introduction and scope </a:t>
            </a:r>
            <a:r>
              <a:rPr lang="en-GB" altLang="zh-CN" dirty="0" smtClean="0">
                <a:ea typeface="宋体" charset="-122"/>
              </a:rPr>
              <a:t>have been agreed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Three use cases have been agreed:</a:t>
            </a:r>
            <a:r>
              <a:rPr lang="en-GB" altLang="zh-CN" dirty="0" smtClean="0"/>
              <a:t> Paging optimization for low mobility devices, paging policy differentiation based on application characteristics, paging policy differentiation based on user’s active area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Work/Study Item Completion: 40%</a:t>
            </a:r>
          </a:p>
          <a:p>
            <a:pPr>
              <a:defRPr/>
            </a:pPr>
            <a:r>
              <a:rPr lang="en-GB" dirty="0" smtClean="0"/>
              <a:t>Draft TR 22.838 Completion: 40%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FS_PPEPO_LTE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altLang="zh-CN" sz="2400" dirty="0" smtClean="0"/>
              <a:t>: &lt;12/2015&gt; SP#70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altLang="zh-CN" sz="2200" dirty="0" smtClean="0"/>
              <a:t>SA1#71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altLang="zh-CN" sz="2200" dirty="0" smtClean="0"/>
              <a:t>SA1#72 (11/2015)</a:t>
            </a:r>
            <a:endParaRPr lang="en-GB" sz="22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>
              <a:buFontTx/>
              <a:buChar char="•"/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altLang="zh-CN" dirty="0" smtClean="0"/>
              <a:t>SA1#71 (Aug 2015)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Use cases </a:t>
            </a:r>
          </a:p>
          <a:p>
            <a:pPr lvl="2">
              <a:defRPr/>
            </a:pPr>
            <a:r>
              <a:rPr lang="en-GB" altLang="zh-CN" dirty="0" smtClean="0"/>
              <a:t>Considerations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Potential requirements</a:t>
            </a:r>
          </a:p>
          <a:p>
            <a:pPr lvl="2">
              <a:defRPr/>
            </a:pPr>
            <a:r>
              <a:rPr lang="en-GB" altLang="zh-CN" dirty="0" smtClean="0"/>
              <a:t>Clean-ups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altLang="zh-CN" dirty="0" smtClean="0"/>
              <a:t>Socialize use cases</a:t>
            </a:r>
          </a:p>
          <a:p>
            <a:pPr lvl="1">
              <a:defRPr/>
            </a:pPr>
            <a:r>
              <a:rPr lang="en-GB" altLang="zh-CN" dirty="0" smtClean="0"/>
              <a:t>Tentative start date: &lt;15/05/2015&gt;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&lt;70%&gt;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/>
              <a:t>FS_PPEPO_LTE </a:t>
            </a:r>
            <a:r>
              <a:rPr lang="en-GB" sz="28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6631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1985384"/>
                <a:gridCol w="4604693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S1-151522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Sony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Use case on Paging optimization for low mobility devices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S1-151139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China Unicom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Proposed skeleton for FS_PPEPO_LTE TR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S1-151140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China Unicom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Proposed FS_PPEPO_LTE TR Introduction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S1-151159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China Unicom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Proposed FS_PPEPO_LTE TR Scope</a:t>
                      </a:r>
                      <a:endParaRPr lang="zh-CN" sz="12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S1-151523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China Unicom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Use case on paging policy differentiation based on application characteristics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S1-151604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China Unicom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Use case on paging policy differentiation based on user’s </a:t>
                      </a:r>
                      <a:r>
                        <a:rPr lang="en-GB" sz="12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active</a:t>
                      </a:r>
                      <a:r>
                        <a:rPr lang="en-GB" sz="1200" kern="100" baseline="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area</a:t>
                      </a:r>
                      <a:endParaRPr lang="zh-CN" sz="12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S1-151441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177</TotalTime>
  <Words>376</Words>
  <Application>Microsoft Office PowerPoint</Application>
  <PresentationFormat>全屏显示(4:3)</PresentationFormat>
  <Paragraphs>96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FS_PPEPO_LTE Status Update  Study on Paging Policy Enhancements and Procedure Optimizations in LTE - status update</vt:lpstr>
      <vt:lpstr>FS_PPEPO_LTE Status</vt:lpstr>
      <vt:lpstr>FS_PPEPO_LTE Progress</vt:lpstr>
      <vt:lpstr>FS_PPEPO_LTE Meeting Time</vt:lpstr>
      <vt:lpstr>FS_PPEPO_LTE Completion Date</vt:lpstr>
      <vt:lpstr>FS_PPEPO_LTE Planning/Progress</vt:lpstr>
      <vt:lpstr>Work plan between meetings</vt:lpstr>
      <vt:lpstr>FS_PPEPO_LTE Progress Estimate</vt:lpstr>
      <vt:lpstr>FS_PPEPO_LTE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zzy1</cp:lastModifiedBy>
  <cp:revision>313</cp:revision>
  <cp:lastPrinted>2000-01-14T10:02:55Z</cp:lastPrinted>
  <dcterms:created xsi:type="dcterms:W3CDTF">1999-11-22T09:19:47Z</dcterms:created>
  <dcterms:modified xsi:type="dcterms:W3CDTF">2015-04-17T16:30:50Z</dcterms:modified>
  <cp:category>Presentation</cp:category>
</cp:coreProperties>
</file>