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S1-151438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Skeleton, scope, mechanism for consolidation of potential requirements and 20 Use Cases agreed</a:t>
            </a:r>
          </a:p>
          <a:p>
            <a:pPr lvl="1">
              <a:defRPr/>
            </a:pPr>
            <a:r>
              <a:rPr lang="en-GB" dirty="0" smtClean="0"/>
              <a:t>Over 40% of the use case areas in industry white papers included to some extent.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Phase, Step 3 in SID, 20%</a:t>
            </a:r>
          </a:p>
          <a:p>
            <a:pPr lvl="1">
              <a:defRPr/>
            </a:pPr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Phase, Step 5 in SID, 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22.891 </a:t>
            </a:r>
            <a:r>
              <a:rPr lang="en-GB" dirty="0" smtClean="0"/>
              <a:t>Completion: </a:t>
            </a:r>
            <a:r>
              <a:rPr lang="en-GB" dirty="0" smtClean="0"/>
              <a:t>20%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Secure storage of subscriber identity and network access and authentication credentials for low complexity devices.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12 (7+5).</a:t>
            </a:r>
          </a:p>
          <a:p>
            <a:pPr lvl="1">
              <a:defRPr/>
            </a:pPr>
            <a:r>
              <a:rPr lang="en-GB" dirty="0" smtClean="0"/>
              <a:t>Need more meeting time if we are to meet target delivery dates. 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n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12/2015 SP#70</a:t>
            </a:r>
            <a:endParaRPr lang="en-GB" sz="18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22.891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SA1#72 (11/2015)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Introduce remaining key use cases</a:t>
            </a:r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 lvl="1">
              <a:defRPr/>
            </a:pPr>
            <a:r>
              <a:rPr lang="en-GB" dirty="0" smtClean="0"/>
              <a:t>Preparation for RAN Workshop at September plenaries.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</a:t>
            </a:r>
            <a:r>
              <a:rPr lang="en-GB" dirty="0" smtClean="0"/>
              <a:t>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Late use cases, grouping of use cases.</a:t>
            </a:r>
          </a:p>
          <a:p>
            <a:pPr lvl="2">
              <a:defRPr/>
            </a:pPr>
            <a:r>
              <a:rPr lang="en-GB" dirty="0" smtClean="0"/>
              <a:t>Approve new Study items for second phase TRs.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Add detailed use cases and potential requirements to second phase TRs, using full SA1 use case template.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Discuss the need and focus of a 3 day Ad Hoc meeting for SMARTER.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Progress and convergence/compromise at SA1#70 has been positive and good.</a:t>
            </a:r>
          </a:p>
          <a:p>
            <a:pPr lvl="1">
              <a:defRPr/>
            </a:pPr>
            <a:r>
              <a:rPr lang="en-GB" dirty="0" smtClean="0"/>
              <a:t>Face to face discussions have been productive. Thus conference calls may not be as useful.</a:t>
            </a:r>
          </a:p>
          <a:p>
            <a:pPr lvl="1">
              <a:defRPr/>
            </a:pPr>
            <a:r>
              <a:rPr lang="en-GB" dirty="0" smtClean="0"/>
              <a:t>Do we accept a 3 month slip in delivery dates?</a:t>
            </a:r>
          </a:p>
          <a:p>
            <a:pPr lvl="1">
              <a:defRPr/>
            </a:pPr>
            <a:r>
              <a:rPr lang="en-GB" dirty="0" smtClean="0"/>
              <a:t>If not, an ad hoc will be necessary. Summer is often problematic. October may be better.</a:t>
            </a:r>
          </a:p>
          <a:p>
            <a:pPr lvl="1">
              <a:defRPr/>
            </a:pPr>
            <a:r>
              <a:rPr lang="en-GB" dirty="0" smtClean="0"/>
              <a:t>Complete use cases, proposed requirements etc. in Belgrade. Prepare content for RAN WS in Sept. </a:t>
            </a:r>
          </a:p>
          <a:p>
            <a:pPr lvl="1">
              <a:defRPr/>
            </a:pPr>
            <a:r>
              <a:rPr lang="en-GB" dirty="0" smtClean="0"/>
              <a:t>Make groups from the complete set of use cases and prepare draft SIDs for phase 2 TRs at the Ad Hoc.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&lt;10%&gt;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&lt;20%&gt;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&lt;35%&gt;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2016): </a:t>
            </a:r>
            <a:r>
              <a:rPr lang="en-GB" dirty="0" smtClean="0"/>
              <a:t>&lt;60%&gt;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523</Words>
  <Application>Microsoft Office PowerPoint</Application>
  <PresentationFormat>On-screen Show (4:3)</PresentationFormat>
  <Paragraphs>87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314</cp:revision>
  <cp:lastPrinted>2000-01-14T10:02:55Z</cp:lastPrinted>
  <dcterms:created xsi:type="dcterms:W3CDTF">1999-11-22T09:19:47Z</dcterms:created>
  <dcterms:modified xsi:type="dcterms:W3CDTF">2015-04-17T19:48:44Z</dcterms:modified>
  <cp:category>Presentation</cp:category>
</cp:coreProperties>
</file>