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0000"/>
    <a:srgbClr val="003399"/>
    <a:srgbClr val="FF66CC"/>
    <a:srgbClr val="FF7C80"/>
    <a:srgbClr val="00FF00"/>
    <a:srgbClr val="FF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2" d="100"/>
          <a:sy n="62" d="100"/>
        </p:scale>
        <p:origin x="102" y="64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3600" dirty="0" smtClean="0"/>
              <a:t>FS_CATS</a:t>
            </a:r>
            <a:r>
              <a:rPr lang="ja-JP" altLang="en-US" sz="3600" dirty="0"/>
              <a:t> </a:t>
            </a:r>
            <a:r>
              <a:rPr lang="en-US" sz="3600" dirty="0" smtClean="0"/>
              <a:t>Status Update</a:t>
            </a:r>
            <a:br>
              <a:rPr lang="en-US" sz="3600" dirty="0" smtClean="0"/>
            </a:br>
            <a:r>
              <a:rPr lang="en-US" sz="2400" dirty="0">
                <a:solidFill>
                  <a:srgbClr val="FF0000"/>
                </a:solidFill>
              </a:rPr>
              <a:t>Control of Applications when Third party Servers encounter difficulties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Eriko Yoshida</a:t>
            </a:r>
          </a:p>
          <a:p>
            <a:r>
              <a:rPr lang="en-US" altLang="ja-JP" dirty="0"/>
              <a:t>KDDI</a:t>
            </a:r>
          </a:p>
          <a:p>
            <a:r>
              <a:rPr lang="en-US" altLang="ja-JP" dirty="0" smtClean="0"/>
              <a:t>FS_CATS</a:t>
            </a:r>
            <a:r>
              <a:rPr lang="ja-JP" altLang="en-US" dirty="0" smtClean="0"/>
              <a:t>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S1-151XXX)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ja-JP" dirty="0" smtClean="0"/>
              <a:t>Is </a:t>
            </a:r>
            <a:r>
              <a:rPr lang="en-GB" altLang="ja-JP" dirty="0"/>
              <a:t>this a new WI? </a:t>
            </a:r>
            <a:r>
              <a:rPr lang="en-GB" altLang="ja-JP" dirty="0" smtClean="0"/>
              <a:t>No</a:t>
            </a:r>
            <a:endParaRPr lang="en-GB" dirty="0"/>
          </a:p>
          <a:p>
            <a:r>
              <a:rPr lang="en-GB" dirty="0" smtClean="0"/>
              <a:t>This WI has been approved at SP#64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SP‑140246 </a:t>
            </a:r>
          </a:p>
          <a:p>
            <a:pPr marL="57150" indent="0"/>
            <a:r>
              <a:rPr lang="en-GB" altLang="ja-JP" dirty="0" smtClean="0"/>
              <a:t>Revised </a:t>
            </a:r>
            <a:r>
              <a:rPr lang="en-GB" altLang="ja-JP" dirty="0"/>
              <a:t>WI has been approved at </a:t>
            </a:r>
            <a:r>
              <a:rPr lang="en-GB" altLang="ja-JP" dirty="0" smtClean="0"/>
              <a:t>SP#66</a:t>
            </a:r>
            <a:endParaRPr lang="en-GB" altLang="ja-JP" dirty="0"/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</a:t>
            </a:r>
            <a:r>
              <a:rPr lang="en-GB" altLang="ja-JP" dirty="0" smtClean="0"/>
              <a:t>SP‑140758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Consolidation of potential requirements.</a:t>
            </a:r>
          </a:p>
          <a:p>
            <a:pPr lvl="1">
              <a:defRPr/>
            </a:pPr>
            <a:r>
              <a:rPr lang="en-GB" dirty="0" smtClean="0"/>
              <a:t>Conclusion of the TR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TR 22.818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  <a:p>
            <a:pPr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412007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0.3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765825" cy="782637"/>
          </a:xfrm>
        </p:spPr>
        <p:txBody>
          <a:bodyPr/>
          <a:lstStyle/>
          <a:p>
            <a:r>
              <a:rPr lang="en-GB" dirty="0" smtClean="0"/>
              <a:t>FS_CATS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412007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&lt;03/2015&gt; SP#67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&lt;06/2015&gt; SP#68 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SA1#68 (06/2015)</a:t>
            </a:r>
            <a:endParaRPr lang="en-GB" sz="2200" dirty="0">
              <a:cs typeface="Times New Roman" pitchFamily="18" charset="0"/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Agreed documents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dirty="0" smtClean="0"/>
              <a:t>9</a:t>
            </a:r>
            <a:endParaRPr lang="en-GB" sz="1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045794"/>
              </p:ext>
            </p:extLst>
          </p:nvPr>
        </p:nvGraphicFramePr>
        <p:xfrm>
          <a:off x="684213" y="2998941"/>
          <a:ext cx="7772400" cy="19631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S1-151038</a:t>
                      </a:r>
                      <a:endParaRPr lang="en-GB" sz="1400" dirty="0">
                        <a:solidFill>
                          <a:srgbClr val="0000CC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P-CR to TR 22.818 on Section 6 Potential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400" u="sng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S1-151039</a:t>
                      </a:r>
                      <a:endParaRPr lang="en-GB" altLang="ja-JP" sz="1400" dirty="0">
                        <a:solidFill>
                          <a:srgbClr val="0000C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conclusion for CATS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400" u="sng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S1-151473</a:t>
                      </a:r>
                      <a:endParaRPr lang="en-GB" altLang="ja-JP" sz="1400" dirty="0">
                        <a:solidFill>
                          <a:srgbClr val="0000C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altLang="ja-JP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Qualcomm, Intel, Teliasonera AB, China Telecom, China</a:t>
                      </a:r>
                      <a:r>
                        <a:rPr lang="it-IT" altLang="ja-JP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Unicom, Nokia Networks</a:t>
                      </a:r>
                      <a:endParaRPr lang="en-GB" altLang="ja-JP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WID proposal for Control of Applications when Third party Servers encounter difficulties (CATS)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S1-151472</a:t>
                      </a:r>
                      <a:endParaRPr lang="en-GB" altLang="ja-JP" sz="1400" dirty="0" smtClean="0">
                        <a:solidFill>
                          <a:srgbClr val="0000C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Cover Page for FS_CATS TR22.818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S1-151435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576</TotalTime>
  <Words>266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FS_CATS Status Update Control of Applications when Third party Servers encounter difficulties</vt:lpstr>
      <vt:lpstr>FS_CATS Status</vt:lpstr>
      <vt:lpstr>FS_CATS Progress</vt:lpstr>
      <vt:lpstr>FS_CATS Meeting Time</vt:lpstr>
      <vt:lpstr>FS_CATS Completion Date</vt:lpstr>
      <vt:lpstr>FS_CATS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Hall, Eddy</cp:lastModifiedBy>
  <cp:revision>311</cp:revision>
  <cp:lastPrinted>2000-01-14T10:02:55Z</cp:lastPrinted>
  <dcterms:created xsi:type="dcterms:W3CDTF">1999-11-22T09:19:47Z</dcterms:created>
  <dcterms:modified xsi:type="dcterms:W3CDTF">2015-04-17T18:12:14Z</dcterms:modified>
  <cp:category>Presentation</cp:category>
</cp:coreProperties>
</file>