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-132" y="-26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ELIOT Status </a:t>
            </a:r>
            <a:r>
              <a:rPr lang="en-US" dirty="0" smtClean="0"/>
              <a:t>Update</a:t>
            </a:r>
            <a:br>
              <a:rPr lang="en-US" dirty="0" smtClean="0"/>
            </a:br>
            <a:r>
              <a:rPr lang="en-US" sz="3200" dirty="0" smtClean="0">
                <a:solidFill>
                  <a:srgbClr val="FF0000"/>
                </a:solidFill>
              </a:rPr>
              <a:t>Enhancing Location Capabilities for Emergency Communication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Greg Schumacher</a:t>
            </a:r>
            <a:endParaRPr lang="en-US" dirty="0" smtClean="0"/>
          </a:p>
          <a:p>
            <a:r>
              <a:rPr lang="en-US" dirty="0" smtClean="0"/>
              <a:t>Sprint</a:t>
            </a:r>
            <a:endParaRPr lang="en-US" dirty="0" smtClean="0"/>
          </a:p>
          <a:p>
            <a:r>
              <a:rPr lang="en-US" dirty="0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S1-150314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err="1" smtClean="0"/>
              <a:t>Sanya</a:t>
            </a:r>
            <a:r>
              <a:rPr lang="en-GB" sz="1200" b="1" dirty="0" smtClean="0"/>
              <a:t>, China, 2-6 February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Y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SP#67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S1-150314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WID agreed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0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12/2015 SP#70 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</a:t>
            </a:r>
            <a:r>
              <a:rPr lang="en-GB" sz="2400" dirty="0" smtClean="0">
                <a:solidFill>
                  <a:srgbClr val="FF0000"/>
                </a:solidFill>
              </a:rPr>
              <a:t>y</a:t>
            </a:r>
            <a:endParaRPr lang="en-GB" sz="2400" dirty="0" smtClean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Planning/Progress</a:t>
            </a:r>
            <a:endParaRPr lang="en-GB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SA1#70 (Apr 2015):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Revise Appendix A for new FCC regulations</a:t>
            </a:r>
          </a:p>
          <a:p>
            <a:pPr lvl="1">
              <a:defRPr/>
            </a:pPr>
            <a:r>
              <a:rPr lang="en-GB" dirty="0" smtClean="0"/>
              <a:t>Add definition and requirements for </a:t>
            </a:r>
            <a:r>
              <a:rPr lang="en-GB" dirty="0" err="1" smtClean="0"/>
              <a:t>dispatchable</a:t>
            </a:r>
            <a:r>
              <a:rPr lang="en-GB" dirty="0" smtClean="0"/>
              <a:t> address delivery for emergency calls</a:t>
            </a:r>
          </a:p>
          <a:p>
            <a:pPr lvl="1">
              <a:defRPr/>
            </a:pPr>
            <a:r>
              <a:rPr lang="en-GB" dirty="0" smtClean="0"/>
              <a:t>Add Z-axis delivery requirements for emergency calls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</a:t>
            </a:r>
            <a:r>
              <a:rPr lang="en-GB" dirty="0" smtClean="0"/>
              <a:t>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SA1#71 (Aug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 smtClean="0"/>
              <a:t>Refinement of requirements </a:t>
            </a:r>
            <a:r>
              <a:rPr lang="en-GB" smtClean="0"/>
              <a:t>as Roadm</a:t>
            </a:r>
            <a:r>
              <a:rPr lang="en-GB" smtClean="0"/>
              <a:t>ap &amp;</a:t>
            </a:r>
            <a:r>
              <a:rPr lang="en-GB" smtClean="0"/>
              <a:t> </a:t>
            </a:r>
            <a:r>
              <a:rPr lang="en-GB" dirty="0" smtClean="0"/>
              <a:t>FCC rules are clarified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 smtClean="0"/>
              <a:t>)</a:t>
            </a:r>
          </a:p>
          <a:p>
            <a:pPr lvl="2">
              <a:defRPr/>
            </a:pPr>
            <a:r>
              <a:rPr lang="en-GB" dirty="0" smtClean="0"/>
              <a:t>Any final </a:t>
            </a:r>
            <a:r>
              <a:rPr lang="en-GB" dirty="0" err="1" smtClean="0"/>
              <a:t>cleanup</a:t>
            </a:r>
            <a:r>
              <a:rPr lang="en-GB" dirty="0" smtClean="0"/>
              <a:t> needed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None planned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SA1#70 (Apr 2015</a:t>
            </a:r>
            <a:r>
              <a:rPr lang="en-GB" dirty="0"/>
              <a:t>): </a:t>
            </a:r>
            <a:r>
              <a:rPr lang="en-GB" dirty="0" smtClean="0"/>
              <a:t>33%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</a:t>
            </a:r>
            <a:r>
              <a:rPr lang="en-GB" dirty="0" smtClean="0"/>
              <a:t>66%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ELIOT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</a:t>
            </a:r>
            <a:r>
              <a:rPr lang="en-GB" dirty="0" smtClean="0"/>
              <a:t>:</a:t>
            </a:r>
          </a:p>
          <a:p>
            <a:pPr lvl="1">
              <a:defRPr/>
            </a:pPr>
            <a:r>
              <a:rPr lang="en-GB" dirty="0" smtClean="0"/>
              <a:t>None submitted</a:t>
            </a: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S1-150314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15</TotalTime>
  <Words>279</Words>
  <Application>Microsoft Office PowerPoint</Application>
  <PresentationFormat>On-screen Show (4:3)</PresentationFormat>
  <Paragraphs>75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ELIOT Status Update Enhancing Location Capabilities for Emergency Communication</vt:lpstr>
      <vt:lpstr>ELIOT Status</vt:lpstr>
      <vt:lpstr>ELIOT Progress</vt:lpstr>
      <vt:lpstr>ELIOT Meeting Time</vt:lpstr>
      <vt:lpstr>ELIOT Completion Date</vt:lpstr>
      <vt:lpstr>ELIOT Planning/Progress</vt:lpstr>
      <vt:lpstr>Work plan between meetings</vt:lpstr>
      <vt:lpstr>ELIOT Progress Estimate</vt:lpstr>
      <vt:lpstr>ELIOT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Greg Schumacher</cp:lastModifiedBy>
  <cp:revision>303</cp:revision>
  <cp:lastPrinted>2000-01-14T10:02:55Z</cp:lastPrinted>
  <dcterms:created xsi:type="dcterms:W3CDTF">1999-11-22T09:19:47Z</dcterms:created>
  <dcterms:modified xsi:type="dcterms:W3CDTF">2015-02-06T01:28:41Z</dcterms:modified>
  <cp:category>Presentation</cp:category>
</cp:coreProperties>
</file>