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75" d="100"/>
          <a:sy n="75" d="100"/>
        </p:scale>
        <p:origin x="-1188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sz="2800" i="0" dirty="0" smtClean="0">
                <a:solidFill>
                  <a:srgbClr val="000000"/>
                </a:solidFill>
              </a:rPr>
              <a:t> Study on Enhancements to User Location Reporting Support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altLang="zh-CN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S1-144435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898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17-21 November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SP#64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SP-140402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S1-144435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One </a:t>
            </a:r>
            <a:r>
              <a:rPr lang="en-GB" altLang="zh-CN" dirty="0" smtClean="0">
                <a:ea typeface="宋体" charset="-122"/>
              </a:rPr>
              <a:t>new use case has been agreed: </a:t>
            </a:r>
            <a:r>
              <a:rPr lang="en-GB" altLang="zh-CN" kern="100" dirty="0" smtClean="0">
                <a:ea typeface="宋体"/>
                <a:cs typeface="Times New Roman" pitchFamily="18" charset="0"/>
              </a:rPr>
              <a:t>Use case on focus area based location reporting</a:t>
            </a:r>
            <a:endParaRPr lang="zh-CN" altLang="zh-CN" kern="100" dirty="0" smtClean="0">
              <a:ea typeface="宋体"/>
              <a:cs typeface="Times New Roman" pitchFamily="18" charset="0"/>
            </a:endParaRPr>
          </a:p>
          <a:p>
            <a:pPr lvl="1"/>
            <a:r>
              <a:rPr lang="en-GB" altLang="zh-CN" dirty="0" smtClean="0">
                <a:ea typeface="宋体" charset="-122"/>
              </a:rPr>
              <a:t>One use </a:t>
            </a:r>
            <a:r>
              <a:rPr lang="en-GB" altLang="zh-CN" dirty="0" smtClean="0">
                <a:ea typeface="宋体" charset="-122"/>
              </a:rPr>
              <a:t>case </a:t>
            </a:r>
            <a:r>
              <a:rPr lang="en-GB" altLang="zh-CN" dirty="0" smtClean="0">
                <a:ea typeface="宋体" charset="-122"/>
              </a:rPr>
              <a:t>has been updated: </a:t>
            </a:r>
            <a:r>
              <a:rPr lang="en-GB" altLang="zh-CN" kern="100" dirty="0" smtClean="0">
                <a:ea typeface="宋体"/>
                <a:cs typeface="Times New Roman"/>
              </a:rPr>
              <a:t>Update of use case on pre-configured location reporting </a:t>
            </a:r>
            <a:r>
              <a:rPr lang="en-GB" altLang="zh-CN" kern="100" dirty="0" smtClean="0">
                <a:ea typeface="宋体"/>
                <a:cs typeface="Times New Roman"/>
              </a:rPr>
              <a:t>time</a:t>
            </a:r>
          </a:p>
          <a:p>
            <a:pPr lvl="1"/>
            <a:r>
              <a:rPr lang="en-US" altLang="zh-CN" dirty="0" smtClean="0">
                <a:ea typeface="宋体" charset="-122"/>
              </a:rPr>
              <a:t>Two considerations </a:t>
            </a:r>
            <a:r>
              <a:rPr lang="en-GB" altLang="zh-CN" dirty="0" smtClean="0">
                <a:ea typeface="宋体" charset="-122"/>
              </a:rPr>
              <a:t>have been agreed: considerations on charging, considerations on security and </a:t>
            </a:r>
            <a:r>
              <a:rPr lang="en-GB" altLang="zh-CN" dirty="0" smtClean="0">
                <a:ea typeface="宋体" charset="-122"/>
              </a:rPr>
              <a:t>privacy</a:t>
            </a:r>
            <a:endParaRPr lang="zh-CN" altLang="zh-CN" kern="100" dirty="0" smtClean="0">
              <a:ea typeface="宋体"/>
              <a:cs typeface="Times New Roman"/>
            </a:endParaRPr>
          </a:p>
          <a:p>
            <a:pPr lvl="1"/>
            <a:r>
              <a:rPr lang="en-GB" altLang="zh-CN" dirty="0" smtClean="0">
                <a:ea typeface="宋体" charset="-122"/>
              </a:rPr>
              <a:t>Impact of use case 5.2 has been agreed</a:t>
            </a:r>
            <a:endParaRPr lang="en-US" altLang="zh-CN" dirty="0" smtClean="0">
              <a:ea typeface="宋体" charset="-122"/>
            </a:endParaRPr>
          </a:p>
          <a:p>
            <a:pPr>
              <a:defRPr/>
            </a:pPr>
            <a:r>
              <a:rPr lang="en-GB" dirty="0" smtClean="0"/>
              <a:t>Study Item Completion: 70%</a:t>
            </a:r>
          </a:p>
          <a:p>
            <a:pPr>
              <a:defRPr/>
            </a:pPr>
            <a:r>
              <a:rPr lang="en-GB" altLang="zh-CN" dirty="0" smtClean="0"/>
              <a:t>Draft TR 22.899 Completion</a:t>
            </a:r>
            <a:r>
              <a:rPr lang="en-GB" dirty="0" smtClean="0"/>
              <a:t>: 70%</a:t>
            </a:r>
          </a:p>
          <a:p>
            <a:pPr>
              <a:defRPr/>
            </a:pPr>
            <a:r>
              <a:rPr lang="en-GB" dirty="0" smtClean="0"/>
              <a:t>Controversial issues: None.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S1-144435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S1-144435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 smtClean="0"/>
              <a:t>Target completion date in WID: &lt;06/2015&gt; SP#68 </a:t>
            </a:r>
          </a:p>
          <a:p>
            <a:pPr>
              <a:defRPr/>
            </a:pPr>
            <a:r>
              <a:rPr lang="en-GB" altLang="zh-CN" sz="2400" dirty="0" smtClean="0"/>
              <a:t>Is current completion date the same as above? Y</a:t>
            </a:r>
          </a:p>
          <a:p>
            <a:pPr>
              <a:defRPr/>
            </a:pPr>
            <a:r>
              <a:rPr lang="en-GB" altLang="zh-CN" sz="2400" dirty="0" smtClean="0"/>
              <a:t>Will target completion date be met? Y</a:t>
            </a:r>
          </a:p>
          <a:p>
            <a:pPr>
              <a:defRPr/>
            </a:pPr>
            <a:r>
              <a:rPr lang="en-GB" altLang="zh-CN" sz="2400" dirty="0" smtClean="0"/>
              <a:t>Expected date to send TR to SA plenary:</a:t>
            </a:r>
          </a:p>
          <a:p>
            <a:pPr lvl="1">
              <a:defRPr/>
            </a:pPr>
            <a:r>
              <a:rPr lang="en-GB" altLang="zh-CN" sz="2200" dirty="0" smtClean="0"/>
              <a:t>For information: SA1#69 (02/2015)</a:t>
            </a:r>
          </a:p>
          <a:p>
            <a:pPr lvl="1">
              <a:defRPr/>
            </a:pPr>
            <a:r>
              <a:rPr lang="en-GB" altLang="zh-CN" sz="2200" dirty="0" smtClean="0"/>
              <a:t>For approval: SA1#70 (04/2015)</a:t>
            </a:r>
          </a:p>
          <a:p>
            <a:pPr lvl="1">
              <a:defRPr/>
            </a:pPr>
            <a:endParaRPr lang="en-GB" sz="2200" dirty="0" smtClean="0"/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S1-144435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SA1#69 (Feb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Potential requirements</a:t>
            </a:r>
          </a:p>
          <a:p>
            <a:pPr lvl="1">
              <a:defRPr/>
            </a:pPr>
            <a:r>
              <a:rPr lang="en-GB" dirty="0" smtClean="0"/>
              <a:t>Clean-ups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SA1#70 </a:t>
            </a:r>
            <a:r>
              <a:rPr lang="en-GB" dirty="0"/>
              <a:t>(Apr 2015)</a:t>
            </a:r>
          </a:p>
          <a:p>
            <a:pPr lvl="2">
              <a:defRPr/>
            </a:pPr>
            <a:r>
              <a:rPr lang="en-GB" dirty="0" smtClean="0"/>
              <a:t>Overview</a:t>
            </a:r>
          </a:p>
          <a:p>
            <a:pPr lvl="2">
              <a:defRPr/>
            </a:pPr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S1-144435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altLang="zh-CN" dirty="0" smtClean="0"/>
              <a:t>Socialize </a:t>
            </a:r>
            <a:r>
              <a:rPr lang="en-US" altLang="zh-CN" dirty="0" smtClean="0"/>
              <a:t>requirements</a:t>
            </a:r>
            <a:endParaRPr lang="en-GB" altLang="zh-CN" dirty="0" smtClean="0"/>
          </a:p>
          <a:p>
            <a:pPr lvl="1">
              <a:defRPr/>
            </a:pPr>
            <a:r>
              <a:rPr lang="en-GB" dirty="0" smtClean="0"/>
              <a:t>Tentative start date: &lt;01/12/2014&gt;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S1-144435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altLang="zh-CN" dirty="0" smtClean="0"/>
              <a:t>SA1#69 (Feb 2015): 80%</a:t>
            </a:r>
          </a:p>
          <a:p>
            <a:pPr lvl="1">
              <a:defRPr/>
            </a:pPr>
            <a:r>
              <a:rPr lang="en-GB" altLang="zh-CN" dirty="0" smtClean="0"/>
              <a:t>SA1#70 (Apr 2015): 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S1-144435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S1-144435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2" y="2420888"/>
          <a:ext cx="7772400" cy="171816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S1-144616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one2many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Impact of Use Case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5.2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/>
                          <a:cs typeface="Times New Roman" pitchFamily="18" charset="0"/>
                        </a:rPr>
                        <a:t>S1-144613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+mn-lt"/>
                          <a:ea typeface="宋体"/>
                          <a:cs typeface="Times New Roman" pitchFamily="18" charset="0"/>
                        </a:rPr>
                        <a:t>China Unicom, CATR, ZTE</a:t>
                      </a:r>
                      <a:endParaRPr lang="zh-CN" sz="1400" kern="100">
                        <a:latin typeface="+mn-lt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+mn-lt"/>
                          <a:ea typeface="宋体"/>
                          <a:cs typeface="Times New Roman" pitchFamily="18" charset="0"/>
                        </a:rPr>
                        <a:t>Use case on focus area based location reporting</a:t>
                      </a:r>
                      <a:endParaRPr lang="zh-CN" sz="1400" kern="100" dirty="0">
                        <a:latin typeface="+mn-lt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S1-144544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China Unicom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Update of use case on pre-configured location reporting time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S1-144545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China Unicom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Considerations on Security and Privacy for </a:t>
                      </a:r>
                      <a:r>
                        <a:rPr lang="en-GB" sz="1400" kern="100" dirty="0" err="1">
                          <a:latin typeface="Arial"/>
                          <a:ea typeface="宋体"/>
                          <a:cs typeface="Times New Roman"/>
                        </a:rPr>
                        <a:t>eULRS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S1-144520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China </a:t>
                      </a:r>
                      <a:r>
                        <a:rPr lang="en-GB" sz="1400" kern="100" dirty="0" smtClean="0">
                          <a:latin typeface="Arial"/>
                          <a:ea typeface="宋体"/>
                          <a:cs typeface="Times New Roman"/>
                        </a:rPr>
                        <a:t>Unicom, Intel, ZTE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Considerations on Charging for </a:t>
                      </a:r>
                      <a:r>
                        <a:rPr lang="en-GB" sz="1400" kern="100" dirty="0" err="1">
                          <a:latin typeface="Arial"/>
                          <a:ea typeface="宋体"/>
                          <a:cs typeface="Times New Roman"/>
                        </a:rPr>
                        <a:t>eULRS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173</TotalTime>
  <Words>380</Words>
  <Application>Microsoft Office PowerPoint</Application>
  <PresentationFormat>全屏显示(4:3)</PresentationFormat>
  <Paragraphs>94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FS_eULRS Status Update  Study on Enhancements to User Location Reporting Support </vt:lpstr>
      <vt:lpstr>FS_eULRS Status</vt:lpstr>
      <vt:lpstr>FS_eULRS Progress</vt:lpstr>
      <vt:lpstr>FS_eULRS Meeting Time</vt:lpstr>
      <vt:lpstr>FS_eULRS Completion Date</vt:lpstr>
      <vt:lpstr>FS_eULRS Planning/Progress</vt:lpstr>
      <vt:lpstr>Work plan between meetings</vt:lpstr>
      <vt:lpstr>FS_eULRS Progress Estimate</vt:lpstr>
      <vt:lpstr>FS_eULRS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 zzy3</cp:lastModifiedBy>
  <cp:revision>315</cp:revision>
  <cp:lastPrinted>2000-01-14T10:02:55Z</cp:lastPrinted>
  <dcterms:created xsi:type="dcterms:W3CDTF">1999-11-22T09:19:47Z</dcterms:created>
  <dcterms:modified xsi:type="dcterms:W3CDTF">2014-11-21T17:45:03Z</dcterms:modified>
  <cp:category>Presentation</cp:category>
</cp:coreProperties>
</file>