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7" r:id="rId2"/>
    <p:sldId id="264" r:id="rId3"/>
    <p:sldId id="256" r:id="rId4"/>
    <p:sldId id="262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81" d="100"/>
          <a:sy n="81" d="100"/>
        </p:scale>
        <p:origin x="-1020" y="20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556616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67bis on MCPTT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USA, 13-14 November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1516210"/>
              </p:ext>
            </p:extLst>
          </p:nvPr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Change of the title to align with WID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538443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8773727"/>
              </p:ext>
            </p:extLst>
          </p:nvPr>
        </p:nvGraphicFramePr>
        <p:xfrm>
          <a:off x="684213" y="2924175"/>
          <a:ext cx="7772400" cy="267996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S1-144258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Rapporteur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22.179 V1.0.2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Clause 2 reference updates and side effects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U.S.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acronyms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Updates to clause 3.1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S1-144270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S1-144277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S1-144278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S1-144283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S1-144285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49476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12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9988369"/>
              </p:ext>
            </p:extLst>
          </p:nvPr>
        </p:nvGraphicFramePr>
        <p:xfrm>
          <a:off x="684213" y="2885196"/>
          <a:ext cx="7772400" cy="124210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S1-144291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S1-144292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S1-144294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54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S1-144297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85856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13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913220"/>
              </p:ext>
            </p:extLst>
          </p:nvPr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S1-144904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373724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SP-140435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&lt;definitions, references, </a:t>
            </a:r>
          </a:p>
          <a:p>
            <a:pPr>
              <a:defRPr/>
            </a:pPr>
            <a:r>
              <a:rPr lang="en-GB" dirty="0" smtClean="0"/>
              <a:t>Work/Study Item Completion: 76%</a:t>
            </a:r>
          </a:p>
          <a:p>
            <a:pPr>
              <a:defRPr/>
            </a:pPr>
            <a:r>
              <a:rPr lang="en-GB" dirty="0" smtClean="0"/>
              <a:t>Draft TS 22.179 Completion: 76%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Private call with and without floor control</a:t>
            </a:r>
          </a:p>
          <a:p>
            <a:pPr lvl="1">
              <a:defRPr/>
            </a:pPr>
            <a:r>
              <a:rPr lang="en-GB" dirty="0" smtClean="0"/>
              <a:t>Multi-user UE &amp; User profile / user personality / UE</a:t>
            </a:r>
          </a:p>
          <a:p>
            <a:pPr lvl="1">
              <a:defRPr/>
            </a:pPr>
            <a:r>
              <a:rPr lang="en-GB" dirty="0" smtClean="0"/>
              <a:t>Presence</a:t>
            </a:r>
          </a:p>
          <a:p>
            <a:pPr lvl="1">
              <a:defRPr/>
            </a:pPr>
            <a:r>
              <a:rPr lang="en-GB" dirty="0" smtClean="0"/>
              <a:t>IP access </a:t>
            </a:r>
          </a:p>
          <a:p>
            <a:pPr lvl="1">
              <a:defRPr/>
            </a:pPr>
            <a:r>
              <a:rPr lang="en-GB" dirty="0" smtClean="0"/>
              <a:t>MCPTT Emergency Group Call (Public Safety elevated priority) / Emergency Call (PSAP)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9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14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&lt;9/2014&gt; SP#65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&lt;n&gt;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&lt;12/2014&gt; SP#66 </a:t>
            </a: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SA1#65 (09/2014)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SA1#66 (12/2014)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SA1#67bis (Nov 2014): &lt;76%&gt;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1268760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395641"/>
              </p:ext>
            </p:extLst>
          </p:nvPr>
        </p:nvGraphicFramePr>
        <p:xfrm>
          <a:off x="684213" y="2924175"/>
          <a:ext cx="7772400" cy="12425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S1-144015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S1-144021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S1-144035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90718"/>
              </p:ext>
            </p:extLst>
          </p:nvPr>
        </p:nvGraphicFramePr>
        <p:xfrm>
          <a:off x="684213" y="2877220"/>
          <a:ext cx="7772400" cy="1466993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S1-144066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S1-144069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S1-144070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S1-144081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Motorola Solutions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Updates to section 2 References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4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S1-144085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Add TIA-603-D references to 6.18.2.4</a:t>
                      </a:r>
                      <a:endParaRPr lang="en-GB" sz="14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70782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S1-144299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630715"/>
              </p:ext>
            </p:extLst>
          </p:nvPr>
        </p:nvGraphicFramePr>
        <p:xfrm>
          <a:off x="684213" y="2924175"/>
          <a:ext cx="7772400" cy="148809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Alignment of the TS Introduction to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S1-144144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S1-144175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724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690</TotalTime>
  <Words>702</Words>
  <Application>Microsoft Office PowerPoint</Application>
  <PresentationFormat>On-screen Show (4:3)</PresentationFormat>
  <Paragraphs>200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Blank Presentation</vt:lpstr>
      <vt:lpstr>MCPTT Status Update Mission Critical Push To Talk</vt:lpstr>
      <vt:lpstr>MCPTT Status</vt:lpstr>
      <vt:lpstr>MCPTT Progress</vt:lpstr>
      <vt:lpstr>MCPTT Meeting Time</vt:lpstr>
      <vt:lpstr>MCPTT Completion Date</vt:lpstr>
      <vt:lpstr>MCPTT Progress Estimate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Cypher, David E.</cp:lastModifiedBy>
  <cp:revision>319</cp:revision>
  <cp:lastPrinted>2000-01-14T10:02:55Z</cp:lastPrinted>
  <dcterms:created xsi:type="dcterms:W3CDTF">1999-11-22T09:19:47Z</dcterms:created>
  <dcterms:modified xsi:type="dcterms:W3CDTF">2014-11-17T17:19:19Z</dcterms:modified>
  <cp:category>Presentation</cp:category>
</cp:coreProperties>
</file>