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64" r:id="rId3"/>
    <p:sldId id="256" r:id="rId4"/>
    <p:sldId id="262" r:id="rId5"/>
    <p:sldId id="261" r:id="rId6"/>
    <p:sldId id="265" r:id="rId7"/>
    <p:sldId id="266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3" d="100"/>
          <a:sy n="73" d="100"/>
        </p:scale>
        <p:origin x="-1260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&lt;WI Code&gt;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&lt;Name&gt;</a:t>
            </a:r>
          </a:p>
          <a:p>
            <a:r>
              <a:rPr lang="en-US" smtClean="0"/>
              <a:t>&lt;Company&gt;</a:t>
            </a:r>
          </a:p>
          <a:p>
            <a:r>
              <a:rPr lang="en-US" smtClean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S1-14xxxx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556616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67bis on MCPTT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San Francisco, USA, 13-14 November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Is this a new WI? &lt;y/n&gt;</a:t>
            </a:r>
          </a:p>
          <a:p>
            <a:endParaRPr lang="en-GB" smtClean="0"/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smtClean="0"/>
              <a:t>This WI has been approved at SP#xx</a:t>
            </a:r>
          </a:p>
          <a:p>
            <a:pPr marL="457200" lvl="1" indent="0"/>
            <a:r>
              <a:rPr lang="en-GB" smtClean="0"/>
              <a:t>Approved WID is in tdoc SP-xxxxxx </a:t>
            </a:r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tdoc number for the most recent version of the approved WID</a:t>
            </a:r>
            <a:endParaRPr lang="en-GB" smtClean="0"/>
          </a:p>
          <a:p>
            <a:r>
              <a:rPr lang="en-GB" smtClean="0"/>
              <a:t>This WI has not been approved by SP</a:t>
            </a:r>
          </a:p>
          <a:p>
            <a:pPr marL="457200" lvl="1" indent="0"/>
            <a:r>
              <a:rPr lang="en-GB" smtClean="0"/>
              <a:t>The following slides assume approval at SP#xx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S1-14xxxx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xx%</a:t>
            </a:r>
          </a:p>
          <a:p>
            <a:pPr>
              <a:defRPr/>
            </a:pPr>
            <a:r>
              <a:rPr lang="en-GB" dirty="0" smtClean="0"/>
              <a:t>Draft &lt;TS/TR&gt; 22.xxx Completion: xx%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sz="24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there is no new TS/TR.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If Work/Study item includes only one new TS/TR, then % completion of work/study item = % completion draft TS/TR</a:t>
            </a: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&lt;list of controversial issues, if any&gt;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S1-14xxxx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S1-14xxxx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&lt;mm/</a:t>
            </a:r>
            <a:r>
              <a:rPr lang="en-GB" sz="2400" dirty="0" err="1" smtClean="0"/>
              <a:t>yyyy</a:t>
            </a:r>
            <a:r>
              <a:rPr lang="en-GB" sz="2400" dirty="0" smtClean="0"/>
              <a:t>&gt; </a:t>
            </a:r>
            <a:r>
              <a:rPr lang="en-GB" sz="2400" dirty="0" err="1" smtClean="0"/>
              <a:t>SP#xx</a:t>
            </a:r>
            <a:r>
              <a:rPr lang="en-GB" sz="2400" dirty="0" smtClean="0"/>
              <a:t> </a:t>
            </a:r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&lt;y/n&gt;</a:t>
            </a:r>
          </a:p>
          <a:p>
            <a:pPr lvl="1">
              <a:defRPr/>
            </a:pPr>
            <a:r>
              <a:rPr lang="en-GB" sz="2000" dirty="0" smtClean="0">
                <a:solidFill>
                  <a:srgbClr val="FF0000"/>
                </a:solidFill>
              </a:rPr>
              <a:t>If not, current target completion date: </a:t>
            </a:r>
            <a:r>
              <a:rPr lang="en-GB" sz="2000" dirty="0">
                <a:solidFill>
                  <a:srgbClr val="FF0000"/>
                </a:solidFill>
              </a:rPr>
              <a:t>&lt;mm/</a:t>
            </a:r>
            <a:r>
              <a:rPr lang="en-GB" sz="2000" dirty="0" err="1">
                <a:solidFill>
                  <a:srgbClr val="FF0000"/>
                </a:solidFill>
              </a:rPr>
              <a:t>yyyy</a:t>
            </a:r>
            <a:r>
              <a:rPr lang="en-GB" sz="2000" dirty="0">
                <a:solidFill>
                  <a:srgbClr val="FF0000"/>
                </a:solidFill>
              </a:rPr>
              <a:t>&gt; </a:t>
            </a:r>
            <a:r>
              <a:rPr lang="en-GB" sz="2000" dirty="0" err="1" smtClean="0">
                <a:solidFill>
                  <a:srgbClr val="FF0000"/>
                </a:solidFill>
              </a:rPr>
              <a:t>SP#xx</a:t>
            </a:r>
            <a:r>
              <a:rPr lang="en-GB" sz="2000" dirty="0" smtClean="0">
                <a:solidFill>
                  <a:srgbClr val="FF0000"/>
                </a:solidFill>
              </a:rPr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R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emove bullet “If not…” if current completion date is the same as in WID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&lt;y/n&gt;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&lt;mm/</a:t>
            </a:r>
            <a:r>
              <a:rPr lang="en-GB" sz="1800" dirty="0" err="1" smtClean="0"/>
              <a:t>yyyy</a:t>
            </a:r>
            <a:r>
              <a:rPr lang="en-GB" sz="1800" dirty="0" smtClean="0"/>
              <a:t>&gt; </a:t>
            </a:r>
            <a:r>
              <a:rPr lang="en-GB" sz="1800" dirty="0" err="1" smtClean="0"/>
              <a:t>SP#xx</a:t>
            </a:r>
            <a:endParaRPr lang="en-GB" sz="18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“change target completion date</a:t>
            </a:r>
            <a:r>
              <a:rPr lang="en-GB" sz="1600" i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” bullet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above 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if current target can be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met</a:t>
            </a:r>
          </a:p>
          <a:p>
            <a:pPr>
              <a:defRPr/>
            </a:pPr>
            <a:r>
              <a:rPr lang="en-GB" sz="2400" dirty="0"/>
              <a:t>Expected date to send &lt;TR/TS&gt; to SA plenary:</a:t>
            </a:r>
          </a:p>
          <a:p>
            <a:pPr lvl="1">
              <a:defRPr/>
            </a:pPr>
            <a:r>
              <a:rPr lang="en-GB" sz="2200" dirty="0"/>
              <a:t>For information: SA1#xx (mm/</a:t>
            </a:r>
            <a:r>
              <a:rPr lang="en-GB" sz="2200" dirty="0" err="1"/>
              <a:t>yyyy</a:t>
            </a:r>
            <a:r>
              <a:rPr lang="en-GB" sz="2200" dirty="0"/>
              <a:t>)</a:t>
            </a:r>
          </a:p>
          <a:p>
            <a:pPr lvl="1">
              <a:defRPr/>
            </a:pPr>
            <a:r>
              <a:rPr lang="en-GB" sz="2200" dirty="0"/>
              <a:t>For approval: SA1#xx (mm/</a:t>
            </a:r>
            <a:r>
              <a:rPr lang="en-GB" sz="2200" dirty="0" err="1"/>
              <a:t>yyyy</a:t>
            </a:r>
            <a:r>
              <a:rPr lang="en-GB" sz="2200" dirty="0" smtClean="0"/>
              <a:t>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S1-14xxxx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SA1#68 (Nov </a:t>
            </a:r>
            <a:r>
              <a:rPr lang="en-GB" dirty="0"/>
              <a:t>2014): &lt;xx</a:t>
            </a:r>
            <a:r>
              <a:rPr lang="en-GB" dirty="0" smtClean="0"/>
              <a:t>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SA1#69 (Feb 2015): </a:t>
            </a:r>
            <a:r>
              <a:rPr lang="en-GB" dirty="0"/>
              <a:t>&lt;xx%&gt;</a:t>
            </a:r>
          </a:p>
          <a:p>
            <a:pPr lvl="1">
              <a:defRPr/>
            </a:pPr>
            <a:r>
              <a:rPr lang="en-GB" dirty="0" smtClean="0"/>
              <a:t>SA1#70 (Apr 2015</a:t>
            </a:r>
            <a:r>
              <a:rPr lang="en-GB" dirty="0"/>
              <a:t>): &lt;xx%&gt;</a:t>
            </a:r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S1-14xxxx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S1-14xxxx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7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555</Words>
  <Application>Microsoft Office PowerPoint</Application>
  <PresentationFormat>On-screen Show (4:3)</PresentationFormat>
  <Paragraphs>92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Blank Presentation</vt:lpstr>
      <vt:lpstr>&lt;WI Code&gt; Status Update &lt;full WI name&gt;</vt:lpstr>
      <vt:lpstr>&lt;WI Code&gt; Status</vt:lpstr>
      <vt:lpstr>&lt;WI Code&gt; Progress</vt:lpstr>
      <vt:lpstr>&lt;WI Code&gt; Meeting Time</vt:lpstr>
      <vt:lpstr>&lt;WI Code&gt; Completion Date</vt:lpstr>
      <vt:lpstr>&lt;WI Code&gt; Progress Estimate</vt:lpstr>
      <vt:lpstr>&lt;WI Code&gt;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Mona</cp:lastModifiedBy>
  <cp:revision>295</cp:revision>
  <cp:lastPrinted>2000-01-14T10:02:55Z</cp:lastPrinted>
  <dcterms:created xsi:type="dcterms:W3CDTF">1999-11-22T09:19:47Z</dcterms:created>
  <dcterms:modified xsi:type="dcterms:W3CDTF">2014-09-22T07:52:57Z</dcterms:modified>
  <cp:category>Presentation</cp:category>
</cp:coreProperties>
</file>